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319" r:id="rId2"/>
    <p:sldId id="320" r:id="rId3"/>
    <p:sldId id="258" r:id="rId4"/>
    <p:sldId id="265" r:id="rId5"/>
    <p:sldId id="257" r:id="rId6"/>
    <p:sldId id="256" r:id="rId7"/>
    <p:sldId id="260" r:id="rId8"/>
    <p:sldId id="261" r:id="rId9"/>
    <p:sldId id="262" r:id="rId10"/>
    <p:sldId id="267" r:id="rId11"/>
    <p:sldId id="268" r:id="rId12"/>
    <p:sldId id="269" r:id="rId13"/>
    <p:sldId id="266" r:id="rId14"/>
    <p:sldId id="270" r:id="rId15"/>
    <p:sldId id="272" r:id="rId16"/>
    <p:sldId id="273" r:id="rId17"/>
    <p:sldId id="271" r:id="rId18"/>
    <p:sldId id="274" r:id="rId19"/>
    <p:sldId id="275" r:id="rId20"/>
    <p:sldId id="276" r:id="rId21"/>
    <p:sldId id="277" r:id="rId22"/>
    <p:sldId id="278" r:id="rId23"/>
    <p:sldId id="279" r:id="rId24"/>
    <p:sldId id="281" r:id="rId25"/>
    <p:sldId id="280" r:id="rId26"/>
    <p:sldId id="282" r:id="rId27"/>
    <p:sldId id="283" r:id="rId28"/>
    <p:sldId id="288" r:id="rId29"/>
    <p:sldId id="289" r:id="rId30"/>
    <p:sldId id="284" r:id="rId31"/>
    <p:sldId id="286" r:id="rId32"/>
    <p:sldId id="291" r:id="rId33"/>
    <p:sldId id="292" r:id="rId34"/>
    <p:sldId id="290" r:id="rId35"/>
    <p:sldId id="293" r:id="rId36"/>
    <p:sldId id="294" r:id="rId37"/>
    <p:sldId id="295" r:id="rId38"/>
    <p:sldId id="287" r:id="rId39"/>
    <p:sldId id="296" r:id="rId40"/>
    <p:sldId id="298" r:id="rId41"/>
    <p:sldId id="299" r:id="rId42"/>
    <p:sldId id="300" r:id="rId43"/>
    <p:sldId id="297" r:id="rId44"/>
    <p:sldId id="301" r:id="rId45"/>
    <p:sldId id="302" r:id="rId46"/>
    <p:sldId id="304" r:id="rId47"/>
    <p:sldId id="305" r:id="rId48"/>
    <p:sldId id="303" r:id="rId49"/>
    <p:sldId id="308" r:id="rId50"/>
    <p:sldId id="309" r:id="rId51"/>
    <p:sldId id="306" r:id="rId52"/>
    <p:sldId id="307" r:id="rId53"/>
    <p:sldId id="310" r:id="rId54"/>
    <p:sldId id="311" r:id="rId55"/>
    <p:sldId id="312" r:id="rId56"/>
    <p:sldId id="313" r:id="rId57"/>
    <p:sldId id="314" r:id="rId58"/>
    <p:sldId id="315" r:id="rId59"/>
    <p:sldId id="316" r:id="rId60"/>
    <p:sldId id="318" r:id="rId61"/>
    <p:sldId id="317" r:id="rId62"/>
    <p:sldId id="259" r:id="rId63"/>
    <p:sldId id="321" r:id="rId64"/>
    <p:sldId id="322" r:id="rId65"/>
    <p:sldId id="263"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9090"/>
    <a:srgbClr val="713938"/>
    <a:srgbClr val="EEDAC0"/>
    <a:srgbClr val="FBEFDD"/>
    <a:srgbClr val="D98793"/>
    <a:srgbClr val="7D7564"/>
    <a:srgbClr val="8A9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0" d="100"/>
          <a:sy n="160" d="100"/>
        </p:scale>
        <p:origin x="85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C21AB-5F51-4629-9069-1E84A35EFCB5}" type="datetimeFigureOut">
              <a:rPr lang="es-ES" smtClean="0"/>
              <a:t>04/10/2016</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7894C7-45D1-4A07-B444-5177C7342557}" type="slidenum">
              <a:rPr lang="es-ES" smtClean="0"/>
              <a:t>‹Nº›</a:t>
            </a:fld>
            <a:endParaRPr lang="es-ES"/>
          </a:p>
        </p:txBody>
      </p:sp>
    </p:spTree>
    <p:extLst>
      <p:ext uri="{BB962C8B-B14F-4D97-AF65-F5344CB8AC3E}">
        <p14:creationId xmlns:p14="http://schemas.microsoft.com/office/powerpoint/2010/main" val="3800686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9332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4595E32F-7355-4A34-A98C-73FCDA551D4F}" type="datetimeFigureOut">
              <a:rPr lang="es-ES" smtClean="0"/>
              <a:t>04/10/2016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2587055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95E32F-7355-4A34-A98C-73FCDA551D4F}" type="datetimeFigureOut">
              <a:rPr lang="es-ES" smtClean="0"/>
              <a:t>04/10/2016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2362686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95E32F-7355-4A34-A98C-73FCDA551D4F}" type="datetimeFigureOut">
              <a:rPr lang="es-ES" smtClean="0"/>
              <a:t>04/10/2016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2858624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8" name="Title 1"/>
          <p:cNvSpPr txBox="1">
            <a:spLocks/>
          </p:cNvSpPr>
          <p:nvPr userDrawn="1"/>
        </p:nvSpPr>
        <p:spPr bwMode="auto">
          <a:xfrm>
            <a:off x="4123788" y="370307"/>
            <a:ext cx="4594177" cy="747127"/>
          </a:xfrm>
          <a:prstGeom prst="rect">
            <a:avLst/>
          </a:prstGeom>
          <a:noFill/>
        </p:spPr>
        <p:txBody>
          <a:bodyPr vert="horz" wrap="square" lIns="107571" tIns="67232" rIns="107571" bIns="67232"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3235" dirty="0"/>
              <a:t>Microsoft Summit</a:t>
            </a:r>
          </a:p>
        </p:txBody>
      </p:sp>
      <p:sp>
        <p:nvSpPr>
          <p:cNvPr id="2" name="TextBox 1"/>
          <p:cNvSpPr txBox="1"/>
          <p:nvPr userDrawn="1"/>
        </p:nvSpPr>
        <p:spPr>
          <a:xfrm>
            <a:off x="6028690" y="1025985"/>
            <a:ext cx="2680875" cy="420953"/>
          </a:xfrm>
          <a:prstGeom prst="rect">
            <a:avLst/>
          </a:prstGeom>
          <a:noFill/>
        </p:spPr>
        <p:txBody>
          <a:bodyPr wrap="square" lIns="134464" tIns="107571" rIns="134464" bIns="107571" rtlCol="0">
            <a:spAutoFit/>
          </a:bodyPr>
          <a:lstStyle/>
          <a:p>
            <a:pPr algn="r">
              <a:lnSpc>
                <a:spcPct val="90000"/>
              </a:lnSpc>
              <a:spcAft>
                <a:spcPts val="441"/>
              </a:spcAft>
            </a:pPr>
            <a:r>
              <a:rPr lang="en-US" sz="1471" dirty="0">
                <a:solidFill>
                  <a:schemeClr val="bg1"/>
                </a:solidFill>
              </a:rPr>
              <a:t>5 y 6 de </a:t>
            </a:r>
            <a:r>
              <a:rPr lang="en-US" sz="1471" dirty="0" err="1">
                <a:solidFill>
                  <a:schemeClr val="bg1"/>
                </a:solidFill>
              </a:rPr>
              <a:t>octubre</a:t>
            </a:r>
            <a:r>
              <a:rPr lang="en-US" sz="1471"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336439" y="474736"/>
            <a:ext cx="941246" cy="269134"/>
          </a:xfrm>
          <a:prstGeom prst="rect">
            <a:avLst/>
          </a:prstGeom>
        </p:spPr>
      </p:pic>
      <p:sp>
        <p:nvSpPr>
          <p:cNvPr id="6" name="TextBox 5"/>
          <p:cNvSpPr txBox="1"/>
          <p:nvPr userDrawn="1"/>
        </p:nvSpPr>
        <p:spPr>
          <a:xfrm>
            <a:off x="6030446" y="6296710"/>
            <a:ext cx="2680875" cy="420953"/>
          </a:xfrm>
          <a:prstGeom prst="rect">
            <a:avLst/>
          </a:prstGeom>
          <a:noFill/>
        </p:spPr>
        <p:txBody>
          <a:bodyPr wrap="square" lIns="134464" tIns="107571" rIns="134464" bIns="107571" rtlCol="0">
            <a:spAutoFit/>
          </a:bodyPr>
          <a:lstStyle/>
          <a:p>
            <a:pPr algn="r">
              <a:lnSpc>
                <a:spcPct val="90000"/>
              </a:lnSpc>
              <a:spcAft>
                <a:spcPts val="441"/>
              </a:spcAft>
            </a:pPr>
            <a:r>
              <a:rPr lang="en-US" sz="1471" dirty="0">
                <a:solidFill>
                  <a:schemeClr val="bg1"/>
                </a:solidFill>
              </a:rPr>
              <a:t>#</a:t>
            </a:r>
            <a:r>
              <a:rPr lang="en-US" sz="1471" dirty="0" err="1">
                <a:solidFill>
                  <a:schemeClr val="bg1"/>
                </a:solidFill>
              </a:rPr>
              <a:t>TechSum</a:t>
            </a:r>
            <a:endParaRPr lang="en-US" sz="1471" dirty="0">
              <a:solidFill>
                <a:schemeClr val="bg1"/>
              </a:solidFill>
            </a:endParaRPr>
          </a:p>
        </p:txBody>
      </p:sp>
    </p:spTree>
    <p:extLst>
      <p:ext uri="{BB962C8B-B14F-4D97-AF65-F5344CB8AC3E}">
        <p14:creationId xmlns:p14="http://schemas.microsoft.com/office/powerpoint/2010/main" val="396256661"/>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2" name="Rectangle 1"/>
          <p:cNvSpPr/>
          <p:nvPr userDrawn="1"/>
        </p:nvSpPr>
        <p:spPr bwMode="auto">
          <a:xfrm>
            <a:off x="201930" y="1714548"/>
            <a:ext cx="4706230"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6" y="1714562"/>
            <a:ext cx="4707398" cy="1793104"/>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3514025"/>
            <a:ext cx="4707398" cy="1793104"/>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336439" y="474736"/>
            <a:ext cx="941246" cy="269134"/>
          </a:xfrm>
          <a:prstGeom prst="rect">
            <a:avLst/>
          </a:prstGeom>
        </p:spPr>
      </p:pic>
      <p:sp>
        <p:nvSpPr>
          <p:cNvPr id="7" name="TextBox 6"/>
          <p:cNvSpPr txBox="1"/>
          <p:nvPr userDrawn="1"/>
        </p:nvSpPr>
        <p:spPr>
          <a:xfrm>
            <a:off x="6030446" y="6296710"/>
            <a:ext cx="2680875" cy="420953"/>
          </a:xfrm>
          <a:prstGeom prst="rect">
            <a:avLst/>
          </a:prstGeom>
          <a:noFill/>
        </p:spPr>
        <p:txBody>
          <a:bodyPr wrap="square" lIns="134464" tIns="107571" rIns="134464" bIns="107571" rtlCol="0">
            <a:spAutoFit/>
          </a:bodyPr>
          <a:lstStyle/>
          <a:p>
            <a:pPr algn="r">
              <a:lnSpc>
                <a:spcPct val="90000"/>
              </a:lnSpc>
              <a:spcAft>
                <a:spcPts val="441"/>
              </a:spcAft>
            </a:pPr>
            <a:r>
              <a:rPr lang="en-US" sz="1471" dirty="0">
                <a:solidFill>
                  <a:schemeClr val="bg1"/>
                </a:solidFill>
              </a:rPr>
              <a:t>#</a:t>
            </a:r>
            <a:r>
              <a:rPr lang="en-US" sz="1471" dirty="0" err="1">
                <a:solidFill>
                  <a:schemeClr val="bg1"/>
                </a:solidFill>
              </a:rPr>
              <a:t>TechSum</a:t>
            </a:r>
            <a:endParaRPr lang="en-US" sz="1471" dirty="0">
              <a:solidFill>
                <a:schemeClr val="bg1"/>
              </a:solidFill>
            </a:endParaRPr>
          </a:p>
        </p:txBody>
      </p:sp>
    </p:spTree>
    <p:extLst>
      <p:ext uri="{BB962C8B-B14F-4D97-AF65-F5344CB8AC3E}">
        <p14:creationId xmlns:p14="http://schemas.microsoft.com/office/powerpoint/2010/main" val="253163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9135423" cy="6858001"/>
          </a:xfrm>
          <a:prstGeom prst="rect">
            <a:avLst/>
          </a:prstGeom>
        </p:spPr>
      </p:pic>
      <p:sp>
        <p:nvSpPr>
          <p:cNvPr id="2" name="Title 1"/>
          <p:cNvSpPr>
            <a:spLocks noGrp="1"/>
          </p:cNvSpPr>
          <p:nvPr>
            <p:ph type="title" hasCustomPrompt="1"/>
          </p:nvPr>
        </p:nvSpPr>
        <p:spPr>
          <a:xfrm>
            <a:off x="201930" y="2084172"/>
            <a:ext cx="3137486" cy="917880"/>
          </a:xfrm>
          <a:noFill/>
        </p:spPr>
        <p:txBody>
          <a:bodyPr wrap="square"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5556485" y="4832636"/>
            <a:ext cx="3309701" cy="464181"/>
          </a:xfrm>
          <a:noFill/>
        </p:spPr>
        <p:txBody>
          <a:bodyPr lIns="146304" tIns="109728" rIns="146304" bIns="109728" anchor="b">
            <a:noAutofit/>
          </a:bodyPr>
          <a:lstStyle>
            <a:lvl1pPr marL="0" indent="0" algn="ctr">
              <a:spcBef>
                <a:spcPts val="0"/>
              </a:spcBef>
              <a:buNone/>
              <a:defRPr sz="1765"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5915885" y="1212173"/>
            <a:ext cx="2590898" cy="724246"/>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6030446" y="6296710"/>
            <a:ext cx="2680875" cy="420953"/>
          </a:xfrm>
          <a:prstGeom prst="rect">
            <a:avLst/>
          </a:prstGeom>
          <a:noFill/>
        </p:spPr>
        <p:txBody>
          <a:bodyPr wrap="square" lIns="134464" tIns="107571" rIns="134464" bIns="107571" rtlCol="0">
            <a:spAutoFit/>
          </a:bodyPr>
          <a:lstStyle/>
          <a:p>
            <a:pPr algn="r">
              <a:lnSpc>
                <a:spcPct val="90000"/>
              </a:lnSpc>
              <a:spcAft>
                <a:spcPts val="441"/>
              </a:spcAft>
            </a:pPr>
            <a:r>
              <a:rPr lang="en-US" sz="1471" dirty="0">
                <a:solidFill>
                  <a:schemeClr val="tx1"/>
                </a:solidFill>
              </a:rPr>
              <a:t>#</a:t>
            </a:r>
            <a:r>
              <a:rPr lang="en-US" sz="1471" dirty="0" err="1">
                <a:solidFill>
                  <a:schemeClr val="tx1"/>
                </a:solidFill>
              </a:rPr>
              <a:t>TechSum</a:t>
            </a:r>
            <a:endParaRPr lang="en-US" sz="1471" dirty="0">
              <a:solidFill>
                <a:schemeClr val="tx1"/>
              </a:solidFill>
            </a:endParaRPr>
          </a:p>
        </p:txBody>
      </p:sp>
    </p:spTree>
    <p:extLst>
      <p:ext uri="{BB962C8B-B14F-4D97-AF65-F5344CB8AC3E}">
        <p14:creationId xmlns:p14="http://schemas.microsoft.com/office/powerpoint/2010/main" val="3750580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7906" y="6083843"/>
            <a:ext cx="8709660" cy="492443"/>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685381" eaLnBrk="0" hangingPunct="0"/>
            <a:r>
              <a:rPr lang="en-US" sz="600"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685381" eaLnBrk="0" hangingPunct="0"/>
            <a:r>
              <a:rPr lang="en-US" sz="600"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3083703"/>
            <a:ext cx="2417896" cy="690597"/>
          </a:xfrm>
          <a:prstGeom prst="rect">
            <a:avLst/>
          </a:prstGeom>
        </p:spPr>
      </p:pic>
    </p:spTree>
    <p:extLst>
      <p:ext uri="{BB962C8B-B14F-4D97-AF65-F5344CB8AC3E}">
        <p14:creationId xmlns:p14="http://schemas.microsoft.com/office/powerpoint/2010/main" val="357197702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95E32F-7355-4A34-A98C-73FCDA551D4F}" type="datetimeFigureOut">
              <a:rPr lang="es-ES" smtClean="0"/>
              <a:t>04/10/2016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2816946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595E32F-7355-4A34-A98C-73FCDA551D4F}" type="datetimeFigureOut">
              <a:rPr lang="es-ES" smtClean="0"/>
              <a:t>04/10/2016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289475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595E32F-7355-4A34-A98C-73FCDA551D4F}" type="datetimeFigureOut">
              <a:rPr lang="es-ES" smtClean="0"/>
              <a:t>04/10/2016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918432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595E32F-7355-4A34-A98C-73FCDA551D4F}" type="datetimeFigureOut">
              <a:rPr lang="es-ES" smtClean="0"/>
              <a:t>04/10/2016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620073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595E32F-7355-4A34-A98C-73FCDA551D4F}" type="datetimeFigureOut">
              <a:rPr lang="es-ES" smtClean="0"/>
              <a:t>04/10/2016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3549292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5E32F-7355-4A34-A98C-73FCDA551D4F}" type="datetimeFigureOut">
              <a:rPr lang="es-ES" smtClean="0"/>
              <a:t>04/10/2016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842489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595E32F-7355-4A34-A98C-73FCDA551D4F}" type="datetimeFigureOut">
              <a:rPr lang="es-ES" smtClean="0"/>
              <a:t>04/10/2016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2362138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595E32F-7355-4A34-A98C-73FCDA551D4F}" type="datetimeFigureOut">
              <a:rPr lang="es-ES" smtClean="0"/>
              <a:t>04/10/2016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F015640-8891-45DC-AA80-FF6BDE871597}" type="slidenum">
              <a:rPr lang="es-ES" smtClean="0"/>
              <a:t>‹Nº›</a:t>
            </a:fld>
            <a:endParaRPr lang="es-ES"/>
          </a:p>
        </p:txBody>
      </p:sp>
    </p:spTree>
    <p:extLst>
      <p:ext uri="{BB962C8B-B14F-4D97-AF65-F5344CB8AC3E}">
        <p14:creationId xmlns:p14="http://schemas.microsoft.com/office/powerpoint/2010/main" val="4239731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5E32F-7355-4A34-A98C-73FCDA551D4F}" type="datetimeFigureOut">
              <a:rPr lang="es-ES" smtClean="0"/>
              <a:t>04/10/2016</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15640-8891-45DC-AA80-FF6BDE871597}" type="slidenum">
              <a:rPr lang="es-ES" smtClean="0"/>
              <a:t>‹Nº›</a:t>
            </a:fld>
            <a:endParaRPr lang="es-ES"/>
          </a:p>
        </p:txBody>
      </p:sp>
    </p:spTree>
    <p:extLst>
      <p:ext uri="{BB962C8B-B14F-4D97-AF65-F5344CB8AC3E}">
        <p14:creationId xmlns:p14="http://schemas.microsoft.com/office/powerpoint/2010/main" val="1652746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27.emf"/><Relationship Id="rId2"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7.png"/><Relationship Id="rId7"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emf"/><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g"/></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6.emf"/><Relationship Id="rId1" Type="http://schemas.openxmlformats.org/officeDocument/2006/relationships/slideLayout" Target="../slideLayouts/slideLayout1.xml"/><Relationship Id="rId4" Type="http://schemas.openxmlformats.org/officeDocument/2006/relationships/image" Target="../media/image72.emf"/></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8.emf"/><Relationship Id="rId2" Type="http://schemas.openxmlformats.org/officeDocument/2006/relationships/image" Target="../media/image74.emf"/><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77.emf"/><Relationship Id="rId4" Type="http://schemas.openxmlformats.org/officeDocument/2006/relationships/image" Target="../media/image76.emf"/></Relationships>
</file>

<file path=ppt/slides/_rels/slide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6.png"/><Relationship Id="rId7" Type="http://schemas.openxmlformats.org/officeDocument/2006/relationships/image" Target="../media/image18.emf"/><Relationship Id="rId2" Type="http://schemas.openxmlformats.org/officeDocument/2006/relationships/image" Target="../media/image10.emf"/><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7.png"/><Relationship Id="rId10" Type="http://schemas.openxmlformats.org/officeDocument/2006/relationships/image" Target="../media/image21.png"/><Relationship Id="rId4" Type="http://schemas.microsoft.com/office/2007/relationships/hdphoto" Target="../media/hdphoto2.wdp"/><Relationship Id="rId9" Type="http://schemas.openxmlformats.org/officeDocument/2006/relationships/image" Target="../media/image20.emf"/></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6.emf"/><Relationship Id="rId1" Type="http://schemas.openxmlformats.org/officeDocument/2006/relationships/slideLayout" Target="../slideLayouts/slideLayout1.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6281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596886" y="1428750"/>
            <a:ext cx="434961" cy="2301838"/>
            <a:chOff x="-596886" y="1428750"/>
            <a:chExt cx="434961" cy="2301838"/>
          </a:xfrm>
        </p:grpSpPr>
        <p:sp>
          <p:nvSpPr>
            <p:cNvPr id="6" name="Rectángulo 5"/>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9" name="Rectángulo 8"/>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0" name="Rectángulo 9"/>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14" name="Imagen 13"/>
          <p:cNvPicPr>
            <a:picLocks noChangeAspect="1"/>
          </p:cNvPicPr>
          <p:nvPr/>
        </p:nvPicPr>
        <p:blipFill>
          <a:blip r:embed="rId2"/>
          <a:stretch>
            <a:fillRect/>
          </a:stretch>
        </p:blipFill>
        <p:spPr>
          <a:xfrm>
            <a:off x="6770800" y="1896596"/>
            <a:ext cx="1331711" cy="2436162"/>
          </a:xfrm>
          <a:prstGeom prst="rect">
            <a:avLst/>
          </a:prstGeom>
        </p:spPr>
      </p:pic>
      <p:pic>
        <p:nvPicPr>
          <p:cNvPr id="15" name="Imagen 14"/>
          <p:cNvPicPr>
            <a:picLocks noChangeAspect="1"/>
          </p:cNvPicPr>
          <p:nvPr/>
        </p:nvPicPr>
        <p:blipFill>
          <a:blip r:embed="rId3"/>
          <a:stretch>
            <a:fillRect/>
          </a:stretch>
        </p:blipFill>
        <p:spPr>
          <a:xfrm flipH="1">
            <a:off x="1118163" y="2098200"/>
            <a:ext cx="1804483" cy="2428216"/>
          </a:xfrm>
          <a:prstGeom prst="rect">
            <a:avLst/>
          </a:prstGeom>
        </p:spPr>
      </p:pic>
      <p:pic>
        <p:nvPicPr>
          <p:cNvPr id="23" name="Imagen 22"/>
          <p:cNvPicPr>
            <a:picLocks noChangeAspect="1"/>
          </p:cNvPicPr>
          <p:nvPr/>
        </p:nvPicPr>
        <p:blipFill>
          <a:blip r:embed="rId4"/>
          <a:stretch>
            <a:fillRect/>
          </a:stretch>
        </p:blipFill>
        <p:spPr>
          <a:xfrm>
            <a:off x="3917405" y="2314381"/>
            <a:ext cx="1638509" cy="1994214"/>
          </a:xfrm>
          <a:prstGeom prst="rect">
            <a:avLst/>
          </a:prstGeom>
        </p:spPr>
      </p:pic>
      <p:sp>
        <p:nvSpPr>
          <p:cNvPr id="2" name="CuadroTexto 1"/>
          <p:cNvSpPr txBox="1"/>
          <p:nvPr/>
        </p:nvSpPr>
        <p:spPr>
          <a:xfrm>
            <a:off x="1209124" y="4697835"/>
            <a:ext cx="1622560" cy="584775"/>
          </a:xfrm>
          <a:prstGeom prst="rect">
            <a:avLst/>
          </a:prstGeom>
          <a:noFill/>
        </p:spPr>
        <p:txBody>
          <a:bodyPr wrap="none" rtlCol="0">
            <a:spAutoFit/>
          </a:bodyPr>
          <a:lstStyle/>
          <a:p>
            <a:r>
              <a:rPr lang="es-ES" sz="3200" dirty="0">
                <a:latin typeface="Theorem NBP" panose="00000400000000000000" pitchFamily="2" charset="0"/>
              </a:rPr>
              <a:t>“ABRIL”</a:t>
            </a:r>
          </a:p>
        </p:txBody>
      </p:sp>
      <p:sp>
        <p:nvSpPr>
          <p:cNvPr id="16" name="CuadroTexto 15"/>
          <p:cNvSpPr txBox="1"/>
          <p:nvPr/>
        </p:nvSpPr>
        <p:spPr>
          <a:xfrm>
            <a:off x="6517172" y="4697835"/>
            <a:ext cx="1838965" cy="584775"/>
          </a:xfrm>
          <a:prstGeom prst="rect">
            <a:avLst/>
          </a:prstGeom>
          <a:noFill/>
        </p:spPr>
        <p:txBody>
          <a:bodyPr wrap="none" rtlCol="0">
            <a:spAutoFit/>
          </a:bodyPr>
          <a:lstStyle/>
          <a:p>
            <a:r>
              <a:rPr lang="es-ES" sz="3200" dirty="0">
                <a:latin typeface="Theorem NBP" panose="00000400000000000000" pitchFamily="2" charset="0"/>
              </a:rPr>
              <a:t>“CERRAL”</a:t>
            </a:r>
          </a:p>
        </p:txBody>
      </p:sp>
    </p:spTree>
    <p:extLst>
      <p:ext uri="{BB962C8B-B14F-4D97-AF65-F5344CB8AC3E}">
        <p14:creationId xmlns:p14="http://schemas.microsoft.com/office/powerpoint/2010/main" val="141023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A9090"/>
        </a:solidFill>
        <a:effectLst/>
      </p:bgPr>
    </p:bg>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2949095" y="130197"/>
            <a:ext cx="15137439" cy="6781682"/>
          </a:xfrm>
          <a:prstGeom prst="rect">
            <a:avLst/>
          </a:prstGeom>
        </p:spPr>
      </p:pic>
      <p:sp>
        <p:nvSpPr>
          <p:cNvPr id="4" name="CuadroTexto 3"/>
          <p:cNvSpPr txBox="1"/>
          <p:nvPr/>
        </p:nvSpPr>
        <p:spPr>
          <a:xfrm>
            <a:off x="1730361" y="824003"/>
            <a:ext cx="4604146" cy="769441"/>
          </a:xfrm>
          <a:prstGeom prst="rect">
            <a:avLst/>
          </a:prstGeom>
          <a:noFill/>
        </p:spPr>
        <p:txBody>
          <a:bodyPr wrap="none" rtlCol="0">
            <a:spAutoFit/>
          </a:bodyPr>
          <a:lstStyle/>
          <a:p>
            <a:r>
              <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HABLAR CON JARL</a:t>
            </a:r>
            <a:endParaRPr lang="es-ES" sz="5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pic>
        <p:nvPicPr>
          <p:cNvPr id="5" name="Imagen 4"/>
          <p:cNvPicPr>
            <a:picLocks noChangeAspect="1"/>
          </p:cNvPicPr>
          <p:nvPr/>
        </p:nvPicPr>
        <p:blipFill>
          <a:blip r:embed="rId3"/>
          <a:stretch>
            <a:fillRect/>
          </a:stretch>
        </p:blipFill>
        <p:spPr>
          <a:xfrm flipH="1">
            <a:off x="691545" y="430626"/>
            <a:ext cx="1156458" cy="1556196"/>
          </a:xfrm>
          <a:prstGeom prst="rect">
            <a:avLst/>
          </a:prstGeom>
        </p:spPr>
      </p:pic>
      <p:grpSp>
        <p:nvGrpSpPr>
          <p:cNvPr id="20" name="Grupo 19"/>
          <p:cNvGrpSpPr/>
          <p:nvPr/>
        </p:nvGrpSpPr>
        <p:grpSpPr>
          <a:xfrm>
            <a:off x="-596886" y="1428750"/>
            <a:ext cx="434961" cy="2301838"/>
            <a:chOff x="-596886" y="1428750"/>
            <a:chExt cx="434961" cy="2301838"/>
          </a:xfrm>
        </p:grpSpPr>
        <p:sp>
          <p:nvSpPr>
            <p:cNvPr id="15" name="Rectángulo 14"/>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8" name="Rectángulo 17"/>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9" name="Rectángulo 18"/>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22" name="Imagen 21"/>
          <p:cNvPicPr>
            <a:picLocks noChangeAspect="1"/>
          </p:cNvPicPr>
          <p:nvPr/>
        </p:nvPicPr>
        <p:blipFill>
          <a:blip r:embed="rId4"/>
          <a:stretch>
            <a:fillRect/>
          </a:stretch>
        </p:blipFill>
        <p:spPr>
          <a:xfrm>
            <a:off x="5852403" y="4569918"/>
            <a:ext cx="2773125" cy="1473267"/>
          </a:xfrm>
          <a:prstGeom prst="rect">
            <a:avLst/>
          </a:prstGeom>
        </p:spPr>
      </p:pic>
    </p:spTree>
    <p:extLst>
      <p:ext uri="{BB962C8B-B14F-4D97-AF65-F5344CB8AC3E}">
        <p14:creationId xmlns:p14="http://schemas.microsoft.com/office/powerpoint/2010/main" val="19668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3684"/>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596886" y="1428750"/>
            <a:ext cx="434961" cy="2301838"/>
            <a:chOff x="-596886" y="1428750"/>
            <a:chExt cx="434961" cy="2301838"/>
          </a:xfrm>
        </p:grpSpPr>
        <p:sp>
          <p:nvSpPr>
            <p:cNvPr id="6" name="Rectángulo 5"/>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9" name="Rectángulo 8"/>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0" name="Rectángulo 9"/>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14" name="Imagen 13"/>
          <p:cNvPicPr>
            <a:picLocks noChangeAspect="1"/>
          </p:cNvPicPr>
          <p:nvPr/>
        </p:nvPicPr>
        <p:blipFill>
          <a:blip r:embed="rId2"/>
          <a:stretch>
            <a:fillRect/>
          </a:stretch>
        </p:blipFill>
        <p:spPr>
          <a:xfrm>
            <a:off x="6770800" y="1896596"/>
            <a:ext cx="1331711" cy="2436162"/>
          </a:xfrm>
          <a:prstGeom prst="rect">
            <a:avLst/>
          </a:prstGeom>
        </p:spPr>
      </p:pic>
      <p:pic>
        <p:nvPicPr>
          <p:cNvPr id="15" name="Imagen 14"/>
          <p:cNvPicPr>
            <a:picLocks noChangeAspect="1"/>
          </p:cNvPicPr>
          <p:nvPr/>
        </p:nvPicPr>
        <p:blipFill>
          <a:blip r:embed="rId3"/>
          <a:stretch>
            <a:fillRect/>
          </a:stretch>
        </p:blipFill>
        <p:spPr>
          <a:xfrm flipH="1">
            <a:off x="1118163" y="2098200"/>
            <a:ext cx="1804483" cy="2428216"/>
          </a:xfrm>
          <a:prstGeom prst="rect">
            <a:avLst/>
          </a:prstGeom>
        </p:spPr>
      </p:pic>
      <p:pic>
        <p:nvPicPr>
          <p:cNvPr id="23" name="Imagen 22"/>
          <p:cNvPicPr>
            <a:picLocks noChangeAspect="1"/>
          </p:cNvPicPr>
          <p:nvPr/>
        </p:nvPicPr>
        <p:blipFill>
          <a:blip r:embed="rId4"/>
          <a:stretch>
            <a:fillRect/>
          </a:stretch>
        </p:blipFill>
        <p:spPr>
          <a:xfrm>
            <a:off x="3917405" y="2314381"/>
            <a:ext cx="1638509" cy="1994214"/>
          </a:xfrm>
          <a:prstGeom prst="rect">
            <a:avLst/>
          </a:prstGeom>
        </p:spPr>
      </p:pic>
      <p:sp>
        <p:nvSpPr>
          <p:cNvPr id="2" name="CuadroTexto 1"/>
          <p:cNvSpPr txBox="1"/>
          <p:nvPr/>
        </p:nvSpPr>
        <p:spPr>
          <a:xfrm>
            <a:off x="1209124" y="4697835"/>
            <a:ext cx="1622560" cy="584775"/>
          </a:xfrm>
          <a:prstGeom prst="rect">
            <a:avLst/>
          </a:prstGeom>
          <a:noFill/>
        </p:spPr>
        <p:txBody>
          <a:bodyPr wrap="none" rtlCol="0">
            <a:spAutoFit/>
          </a:bodyPr>
          <a:lstStyle/>
          <a:p>
            <a:r>
              <a:rPr lang="es-ES" sz="3200" dirty="0">
                <a:latin typeface="Theorem NBP" panose="00000400000000000000" pitchFamily="2" charset="0"/>
              </a:rPr>
              <a:t>“ABRIL”</a:t>
            </a:r>
          </a:p>
        </p:txBody>
      </p:sp>
      <p:sp>
        <p:nvSpPr>
          <p:cNvPr id="16" name="CuadroTexto 15"/>
          <p:cNvSpPr txBox="1"/>
          <p:nvPr/>
        </p:nvSpPr>
        <p:spPr>
          <a:xfrm>
            <a:off x="6517172" y="4697835"/>
            <a:ext cx="1838965" cy="584775"/>
          </a:xfrm>
          <a:prstGeom prst="rect">
            <a:avLst/>
          </a:prstGeom>
          <a:noFill/>
        </p:spPr>
        <p:txBody>
          <a:bodyPr wrap="none" rtlCol="0">
            <a:spAutoFit/>
          </a:bodyPr>
          <a:lstStyle/>
          <a:p>
            <a:r>
              <a:rPr lang="es-ES" sz="3200" dirty="0">
                <a:latin typeface="Theorem NBP" panose="00000400000000000000" pitchFamily="2" charset="0"/>
              </a:rPr>
              <a:t>“CERRAL”</a:t>
            </a:r>
          </a:p>
        </p:txBody>
      </p:sp>
    </p:spTree>
    <p:extLst>
      <p:ext uri="{BB962C8B-B14F-4D97-AF65-F5344CB8AC3E}">
        <p14:creationId xmlns:p14="http://schemas.microsoft.com/office/powerpoint/2010/main" val="26206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596886" y="1428750"/>
            <a:ext cx="434961" cy="2301838"/>
            <a:chOff x="-596886" y="1428750"/>
            <a:chExt cx="434961" cy="2301838"/>
          </a:xfrm>
        </p:grpSpPr>
        <p:sp>
          <p:nvSpPr>
            <p:cNvPr id="6" name="Rectángulo 5"/>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9" name="Rectángulo 8"/>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0" name="Rectángulo 9"/>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14" name="Imagen 13"/>
          <p:cNvPicPr>
            <a:picLocks noChangeAspect="1"/>
          </p:cNvPicPr>
          <p:nvPr/>
        </p:nvPicPr>
        <p:blipFill>
          <a:blip r:embed="rId2"/>
          <a:stretch>
            <a:fillRect/>
          </a:stretch>
        </p:blipFill>
        <p:spPr>
          <a:xfrm>
            <a:off x="6770800" y="1896596"/>
            <a:ext cx="1331711" cy="2436162"/>
          </a:xfrm>
          <a:prstGeom prst="rect">
            <a:avLst/>
          </a:prstGeom>
        </p:spPr>
      </p:pic>
      <p:pic>
        <p:nvPicPr>
          <p:cNvPr id="15" name="Imagen 14"/>
          <p:cNvPicPr>
            <a:picLocks noChangeAspect="1"/>
          </p:cNvPicPr>
          <p:nvPr/>
        </p:nvPicPr>
        <p:blipFill>
          <a:blip r:embed="rId3"/>
          <a:stretch>
            <a:fillRect/>
          </a:stretch>
        </p:blipFill>
        <p:spPr>
          <a:xfrm flipH="1">
            <a:off x="1118163" y="2098200"/>
            <a:ext cx="1804483" cy="2428216"/>
          </a:xfrm>
          <a:prstGeom prst="rect">
            <a:avLst/>
          </a:prstGeom>
        </p:spPr>
      </p:pic>
      <p:pic>
        <p:nvPicPr>
          <p:cNvPr id="23" name="Imagen 22"/>
          <p:cNvPicPr>
            <a:picLocks noChangeAspect="1"/>
          </p:cNvPicPr>
          <p:nvPr/>
        </p:nvPicPr>
        <p:blipFill>
          <a:blip r:embed="rId4"/>
          <a:stretch>
            <a:fillRect/>
          </a:stretch>
        </p:blipFill>
        <p:spPr>
          <a:xfrm>
            <a:off x="3917405" y="2314381"/>
            <a:ext cx="1638509" cy="1994214"/>
          </a:xfrm>
          <a:prstGeom prst="rect">
            <a:avLst/>
          </a:prstGeom>
        </p:spPr>
      </p:pic>
      <p:grpSp>
        <p:nvGrpSpPr>
          <p:cNvPr id="31" name="Grupo 30"/>
          <p:cNvGrpSpPr/>
          <p:nvPr/>
        </p:nvGrpSpPr>
        <p:grpSpPr>
          <a:xfrm>
            <a:off x="2020404" y="951130"/>
            <a:ext cx="1415250" cy="1157567"/>
            <a:chOff x="2020404" y="951130"/>
            <a:chExt cx="1415250" cy="1157567"/>
          </a:xfrm>
        </p:grpSpPr>
        <p:pic>
          <p:nvPicPr>
            <p:cNvPr id="19" name="Imagen 18"/>
            <p:cNvPicPr>
              <a:picLocks noChangeAspect="1"/>
            </p:cNvPicPr>
            <p:nvPr/>
          </p:nvPicPr>
          <p:blipFill>
            <a:blip r:embed="rId5"/>
            <a:stretch>
              <a:fillRect/>
            </a:stretch>
          </p:blipFill>
          <p:spPr>
            <a:xfrm flipH="1">
              <a:off x="2020404" y="951130"/>
              <a:ext cx="1415250" cy="1157567"/>
            </a:xfrm>
            <a:prstGeom prst="rect">
              <a:avLst/>
            </a:prstGeom>
          </p:spPr>
        </p:pic>
        <p:sp>
          <p:nvSpPr>
            <p:cNvPr id="24" name="CuadroTexto 23"/>
            <p:cNvSpPr txBox="1"/>
            <p:nvPr/>
          </p:nvSpPr>
          <p:spPr>
            <a:xfrm>
              <a:off x="2223331" y="1237415"/>
              <a:ext cx="952505" cy="584775"/>
            </a:xfrm>
            <a:prstGeom prst="rect">
              <a:avLst/>
            </a:prstGeom>
            <a:noFill/>
          </p:spPr>
          <p:txBody>
            <a:bodyPr wrap="none" rtlCol="0">
              <a:spAutoFit/>
            </a:bodyPr>
            <a:lstStyle/>
            <a:p>
              <a:r>
                <a:rPr lang="es-ES" sz="3200" dirty="0">
                  <a:latin typeface="Freestyle Script" panose="030804020302050B0404" pitchFamily="66" charset="0"/>
                </a:rPr>
                <a:t>ABRIL</a:t>
              </a:r>
            </a:p>
          </p:txBody>
        </p:sp>
      </p:grpSp>
      <p:grpSp>
        <p:nvGrpSpPr>
          <p:cNvPr id="32" name="Grupo 31"/>
          <p:cNvGrpSpPr/>
          <p:nvPr/>
        </p:nvGrpSpPr>
        <p:grpSpPr>
          <a:xfrm>
            <a:off x="5793794" y="1009169"/>
            <a:ext cx="1434375" cy="1348900"/>
            <a:chOff x="5809447" y="1009169"/>
            <a:chExt cx="1434375" cy="1348900"/>
          </a:xfrm>
        </p:grpSpPr>
        <p:pic>
          <p:nvPicPr>
            <p:cNvPr id="20" name="Imagen 19"/>
            <p:cNvPicPr>
              <a:picLocks noChangeAspect="1"/>
            </p:cNvPicPr>
            <p:nvPr/>
          </p:nvPicPr>
          <p:blipFill>
            <a:blip r:embed="rId6"/>
            <a:stretch>
              <a:fillRect/>
            </a:stretch>
          </p:blipFill>
          <p:spPr>
            <a:xfrm>
              <a:off x="5809447" y="1009169"/>
              <a:ext cx="1434375" cy="1348900"/>
            </a:xfrm>
            <a:prstGeom prst="rect">
              <a:avLst/>
            </a:prstGeom>
          </p:spPr>
        </p:pic>
        <p:sp>
          <p:nvSpPr>
            <p:cNvPr id="26" name="CuadroTexto 25"/>
            <p:cNvSpPr txBox="1"/>
            <p:nvPr/>
          </p:nvSpPr>
          <p:spPr>
            <a:xfrm>
              <a:off x="5931759" y="1345912"/>
              <a:ext cx="1189749" cy="584775"/>
            </a:xfrm>
            <a:prstGeom prst="rect">
              <a:avLst/>
            </a:prstGeom>
            <a:noFill/>
          </p:spPr>
          <p:txBody>
            <a:bodyPr wrap="none" rtlCol="0">
              <a:spAutoFit/>
            </a:bodyPr>
            <a:lstStyle/>
            <a:p>
              <a:r>
                <a:rPr lang="es-ES" sz="3200" dirty="0">
                  <a:latin typeface="Freestyle Script" panose="030804020302050B0404" pitchFamily="66" charset="0"/>
                </a:rPr>
                <a:t>CERRAL</a:t>
              </a:r>
            </a:p>
          </p:txBody>
        </p:sp>
      </p:grpSp>
      <p:pic>
        <p:nvPicPr>
          <p:cNvPr id="28" name="Imagen 27"/>
          <p:cNvPicPr>
            <a:picLocks noChangeAspect="1"/>
          </p:cNvPicPr>
          <p:nvPr/>
        </p:nvPicPr>
        <p:blipFill>
          <a:blip r:embed="rId7"/>
          <a:stretch>
            <a:fillRect/>
          </a:stretch>
        </p:blipFill>
        <p:spPr>
          <a:xfrm>
            <a:off x="4468058" y="2843370"/>
            <a:ext cx="593054" cy="303105"/>
          </a:xfrm>
          <a:prstGeom prst="rect">
            <a:avLst/>
          </a:prstGeom>
        </p:spPr>
      </p:pic>
      <p:sp>
        <p:nvSpPr>
          <p:cNvPr id="33" name="CuadroTexto 32"/>
          <p:cNvSpPr txBox="1"/>
          <p:nvPr/>
        </p:nvSpPr>
        <p:spPr>
          <a:xfrm>
            <a:off x="1209124" y="4697835"/>
            <a:ext cx="1622560" cy="584775"/>
          </a:xfrm>
          <a:prstGeom prst="rect">
            <a:avLst/>
          </a:prstGeom>
          <a:noFill/>
        </p:spPr>
        <p:txBody>
          <a:bodyPr wrap="none" rtlCol="0">
            <a:spAutoFit/>
          </a:bodyPr>
          <a:lstStyle/>
          <a:p>
            <a:r>
              <a:rPr lang="es-ES" sz="3200" dirty="0">
                <a:latin typeface="Theorem NBP" panose="00000400000000000000" pitchFamily="2" charset="0"/>
              </a:rPr>
              <a:t>“ABRIL”</a:t>
            </a:r>
          </a:p>
        </p:txBody>
      </p:sp>
      <p:sp>
        <p:nvSpPr>
          <p:cNvPr id="34" name="CuadroTexto 33"/>
          <p:cNvSpPr txBox="1"/>
          <p:nvPr/>
        </p:nvSpPr>
        <p:spPr>
          <a:xfrm>
            <a:off x="6517172" y="4697835"/>
            <a:ext cx="1838965" cy="584775"/>
          </a:xfrm>
          <a:prstGeom prst="rect">
            <a:avLst/>
          </a:prstGeom>
          <a:noFill/>
        </p:spPr>
        <p:txBody>
          <a:bodyPr wrap="none" rtlCol="0">
            <a:spAutoFit/>
          </a:bodyPr>
          <a:lstStyle/>
          <a:p>
            <a:r>
              <a:rPr lang="es-ES" sz="3200" dirty="0">
                <a:latin typeface="Theorem NBP" panose="00000400000000000000" pitchFamily="2" charset="0"/>
              </a:rPr>
              <a:t>“CERRAL”</a:t>
            </a:r>
          </a:p>
        </p:txBody>
      </p:sp>
      <p:pic>
        <p:nvPicPr>
          <p:cNvPr id="35" name="Imagen 34"/>
          <p:cNvPicPr>
            <a:picLocks noChangeAspect="1"/>
          </p:cNvPicPr>
          <p:nvPr/>
        </p:nvPicPr>
        <p:blipFill>
          <a:blip r:embed="rId7"/>
          <a:stretch>
            <a:fillRect/>
          </a:stretch>
        </p:blipFill>
        <p:spPr>
          <a:xfrm rot="10800000">
            <a:off x="4468058" y="3335899"/>
            <a:ext cx="593054" cy="303105"/>
          </a:xfrm>
          <a:prstGeom prst="rect">
            <a:avLst/>
          </a:prstGeom>
        </p:spPr>
      </p:pic>
      <p:sp>
        <p:nvSpPr>
          <p:cNvPr id="36" name="CuadroTexto 35"/>
          <p:cNvSpPr txBox="1"/>
          <p:nvPr/>
        </p:nvSpPr>
        <p:spPr>
          <a:xfrm>
            <a:off x="3392440" y="2380032"/>
            <a:ext cx="2688437" cy="369332"/>
          </a:xfrm>
          <a:prstGeom prst="rect">
            <a:avLst/>
          </a:prstGeom>
          <a:noFill/>
        </p:spPr>
        <p:txBody>
          <a:bodyPr wrap="square" rtlCol="0">
            <a:spAutoFit/>
          </a:bodyPr>
          <a:lstStyle/>
          <a:p>
            <a:pPr algn="ctr"/>
            <a:r>
              <a:rPr lang="en-US" dirty="0">
                <a:solidFill>
                  <a:srgbClr val="8A9090"/>
                </a:solidFill>
              </a:rPr>
              <a:t>Speech to Text</a:t>
            </a:r>
            <a:endParaRPr lang="en-US" sz="2800" dirty="0">
              <a:solidFill>
                <a:srgbClr val="8A9090"/>
              </a:solidFill>
            </a:endParaRPr>
          </a:p>
        </p:txBody>
      </p:sp>
      <p:sp>
        <p:nvSpPr>
          <p:cNvPr id="37" name="CuadroTexto 36"/>
          <p:cNvSpPr txBox="1"/>
          <p:nvPr/>
        </p:nvSpPr>
        <p:spPr>
          <a:xfrm>
            <a:off x="3420366" y="3789134"/>
            <a:ext cx="2688437" cy="369332"/>
          </a:xfrm>
          <a:prstGeom prst="rect">
            <a:avLst/>
          </a:prstGeom>
          <a:noFill/>
        </p:spPr>
        <p:txBody>
          <a:bodyPr wrap="square" rtlCol="0">
            <a:spAutoFit/>
          </a:bodyPr>
          <a:lstStyle/>
          <a:p>
            <a:pPr algn="ctr"/>
            <a:r>
              <a:rPr lang="en-US" dirty="0">
                <a:solidFill>
                  <a:srgbClr val="8A9090"/>
                </a:solidFill>
              </a:rPr>
              <a:t>Text to Speech</a:t>
            </a:r>
            <a:endParaRPr lang="en-US" sz="2800" dirty="0">
              <a:solidFill>
                <a:srgbClr val="8A9090"/>
              </a:solidFill>
            </a:endParaRPr>
          </a:p>
        </p:txBody>
      </p:sp>
    </p:spTree>
    <p:extLst>
      <p:ext uri="{BB962C8B-B14F-4D97-AF65-F5344CB8AC3E}">
        <p14:creationId xmlns:p14="http://schemas.microsoft.com/office/powerpoint/2010/main" val="225238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0487" y="319087"/>
            <a:ext cx="8963025" cy="6219825"/>
          </a:xfrm>
          <a:prstGeom prst="rect">
            <a:avLst/>
          </a:prstGeom>
        </p:spPr>
      </p:pic>
      <p:grpSp>
        <p:nvGrpSpPr>
          <p:cNvPr id="3" name="Grupo 2"/>
          <p:cNvGrpSpPr/>
          <p:nvPr/>
        </p:nvGrpSpPr>
        <p:grpSpPr>
          <a:xfrm>
            <a:off x="-596886" y="1428750"/>
            <a:ext cx="434961" cy="2301838"/>
            <a:chOff x="-596886" y="1428750"/>
            <a:chExt cx="434961" cy="2301838"/>
          </a:xfrm>
        </p:grpSpPr>
        <p:sp>
          <p:nvSpPr>
            <p:cNvPr id="4" name="Rectángulo 3"/>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8" name="Rectángulo 7"/>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9" name="Rectángulo 8"/>
          <p:cNvSpPr/>
          <p:nvPr/>
        </p:nvSpPr>
        <p:spPr>
          <a:xfrm>
            <a:off x="457200" y="2999232"/>
            <a:ext cx="1481328" cy="621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2072640" y="797814"/>
            <a:ext cx="4712208" cy="621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p:cNvPicPr>
            <a:picLocks noChangeAspect="1"/>
          </p:cNvPicPr>
          <p:nvPr/>
        </p:nvPicPr>
        <p:blipFill>
          <a:blip r:embed="rId3"/>
          <a:stretch>
            <a:fillRect/>
          </a:stretch>
        </p:blipFill>
        <p:spPr>
          <a:xfrm>
            <a:off x="1828800" y="2333625"/>
            <a:ext cx="5486400" cy="2190750"/>
          </a:xfrm>
          <a:prstGeom prst="rect">
            <a:avLst/>
          </a:prstGeom>
        </p:spPr>
      </p:pic>
    </p:spTree>
    <p:extLst>
      <p:ext uri="{BB962C8B-B14F-4D97-AF65-F5344CB8AC3E}">
        <p14:creationId xmlns:p14="http://schemas.microsoft.com/office/powerpoint/2010/main" val="13738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596886" y="1428750"/>
            <a:ext cx="434961" cy="2301838"/>
            <a:chOff x="-596886" y="1428750"/>
            <a:chExt cx="434961" cy="2301838"/>
          </a:xfrm>
        </p:grpSpPr>
        <p:sp>
          <p:nvSpPr>
            <p:cNvPr id="4" name="Rectángulo 3"/>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8" name="Rectángulo 7"/>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2" name="CuadroTexto 11"/>
          <p:cNvSpPr txBox="1"/>
          <p:nvPr/>
        </p:nvSpPr>
        <p:spPr>
          <a:xfrm>
            <a:off x="1730361" y="824003"/>
            <a:ext cx="4851008" cy="769441"/>
          </a:xfrm>
          <a:prstGeom prst="rect">
            <a:avLst/>
          </a:prstGeom>
          <a:noFill/>
        </p:spPr>
        <p:txBody>
          <a:bodyPr wrap="none" rtlCol="0">
            <a:spAutoFit/>
          </a:bodyPr>
          <a:lstStyle/>
          <a:p>
            <a:r>
              <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De texto a audio</a:t>
            </a:r>
            <a:endParaRPr lang="es-ES" sz="5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spTree>
    <p:extLst>
      <p:ext uri="{BB962C8B-B14F-4D97-AF65-F5344CB8AC3E}">
        <p14:creationId xmlns:p14="http://schemas.microsoft.com/office/powerpoint/2010/main" val="427929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3684"/>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596886" y="1428750"/>
            <a:ext cx="434961" cy="2301838"/>
            <a:chOff x="-596886" y="1428750"/>
            <a:chExt cx="434961" cy="2301838"/>
          </a:xfrm>
        </p:grpSpPr>
        <p:sp>
          <p:nvSpPr>
            <p:cNvPr id="4" name="Rectángulo 3"/>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8" name="Rectángulo 7"/>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2" name="CuadroTexto 11"/>
          <p:cNvSpPr txBox="1"/>
          <p:nvPr/>
        </p:nvSpPr>
        <p:spPr>
          <a:xfrm>
            <a:off x="1730361" y="824003"/>
            <a:ext cx="4851008" cy="769441"/>
          </a:xfrm>
          <a:prstGeom prst="rect">
            <a:avLst/>
          </a:prstGeom>
          <a:noFill/>
        </p:spPr>
        <p:txBody>
          <a:bodyPr wrap="none" rtlCol="0">
            <a:spAutoFit/>
          </a:bodyPr>
          <a:lstStyle/>
          <a:p>
            <a:r>
              <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De texto a audio</a:t>
            </a:r>
            <a:endParaRPr lang="es-ES" sz="5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spTree>
    <p:extLst>
      <p:ext uri="{BB962C8B-B14F-4D97-AF65-F5344CB8AC3E}">
        <p14:creationId xmlns:p14="http://schemas.microsoft.com/office/powerpoint/2010/main" val="34674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3684"/>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0487" y="319087"/>
            <a:ext cx="8963025" cy="6219825"/>
          </a:xfrm>
          <a:prstGeom prst="rect">
            <a:avLst/>
          </a:prstGeom>
        </p:spPr>
      </p:pic>
      <p:grpSp>
        <p:nvGrpSpPr>
          <p:cNvPr id="3" name="Grupo 2"/>
          <p:cNvGrpSpPr/>
          <p:nvPr/>
        </p:nvGrpSpPr>
        <p:grpSpPr>
          <a:xfrm>
            <a:off x="-596886" y="1428750"/>
            <a:ext cx="434961" cy="2301838"/>
            <a:chOff x="-596886" y="1428750"/>
            <a:chExt cx="434961" cy="2301838"/>
          </a:xfrm>
        </p:grpSpPr>
        <p:sp>
          <p:nvSpPr>
            <p:cNvPr id="4" name="Rectángulo 3"/>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8" name="Rectángulo 7"/>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9" name="Rectángulo 8"/>
          <p:cNvSpPr/>
          <p:nvPr/>
        </p:nvSpPr>
        <p:spPr>
          <a:xfrm>
            <a:off x="457200" y="2999232"/>
            <a:ext cx="1481328" cy="621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2072640" y="797814"/>
            <a:ext cx="4712208" cy="621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6827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1094" y="629932"/>
            <a:ext cx="8964539" cy="4893144"/>
          </a:xfrm>
          <a:prstGeom prst="rect">
            <a:avLst/>
          </a:prstGeom>
        </p:spPr>
      </p:pic>
      <p:pic>
        <p:nvPicPr>
          <p:cNvPr id="3" name="Imagen 2"/>
          <p:cNvPicPr>
            <a:picLocks noChangeAspect="1"/>
          </p:cNvPicPr>
          <p:nvPr/>
        </p:nvPicPr>
        <p:blipFill>
          <a:blip r:embed="rId3"/>
          <a:stretch>
            <a:fillRect/>
          </a:stretch>
        </p:blipFill>
        <p:spPr>
          <a:xfrm>
            <a:off x="2495550" y="1319212"/>
            <a:ext cx="4152900" cy="4219575"/>
          </a:xfrm>
          <a:prstGeom prst="rect">
            <a:avLst/>
          </a:prstGeom>
        </p:spPr>
      </p:pic>
    </p:spTree>
    <p:extLst>
      <p:ext uri="{BB962C8B-B14F-4D97-AF65-F5344CB8AC3E}">
        <p14:creationId xmlns:p14="http://schemas.microsoft.com/office/powerpoint/2010/main" val="230894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596886" y="1428750"/>
            <a:ext cx="434961" cy="2301838"/>
            <a:chOff x="-596886" y="1428750"/>
            <a:chExt cx="434961" cy="2301838"/>
          </a:xfrm>
        </p:grpSpPr>
        <p:sp>
          <p:nvSpPr>
            <p:cNvPr id="4" name="Rectángulo 3"/>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8" name="Rectángulo 7"/>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2" name="CuadroTexto 11"/>
          <p:cNvSpPr txBox="1"/>
          <p:nvPr/>
        </p:nvSpPr>
        <p:spPr>
          <a:xfrm>
            <a:off x="1730361" y="824003"/>
            <a:ext cx="3643946" cy="769441"/>
          </a:xfrm>
          <a:prstGeom prst="rect">
            <a:avLst/>
          </a:prstGeom>
          <a:noFill/>
        </p:spPr>
        <p:txBody>
          <a:bodyPr wrap="none" rtlCol="0">
            <a:spAutoFit/>
          </a:bodyPr>
          <a:lstStyle/>
          <a:p>
            <a:r>
              <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Crear un BOT</a:t>
            </a:r>
            <a:endParaRPr lang="es-ES" sz="5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spTree>
    <p:extLst>
      <p:ext uri="{BB962C8B-B14F-4D97-AF65-F5344CB8AC3E}">
        <p14:creationId xmlns:p14="http://schemas.microsoft.com/office/powerpoint/2010/main" val="198251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3684"/>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Reprogramando </a:t>
            </a:r>
            <a:br>
              <a:rPr lang="es-ES_tradnl" dirty="0"/>
            </a:br>
            <a:r>
              <a:rPr lang="es-ES_tradnl" dirty="0"/>
              <a:t>HAL 9000</a:t>
            </a:r>
          </a:p>
        </p:txBody>
      </p:sp>
      <p:sp>
        <p:nvSpPr>
          <p:cNvPr id="3" name="Marcador de texto 2"/>
          <p:cNvSpPr>
            <a:spLocks noGrp="1"/>
          </p:cNvSpPr>
          <p:nvPr>
            <p:ph type="body" sz="quarter" idx="14"/>
          </p:nvPr>
        </p:nvSpPr>
        <p:spPr/>
        <p:txBody>
          <a:bodyPr/>
          <a:lstStyle/>
          <a:p>
            <a:r>
              <a:rPr lang="es-ES_tradnl" dirty="0"/>
              <a:t>Toni Recio y Adrià Manzano</a:t>
            </a:r>
          </a:p>
        </p:txBody>
      </p:sp>
    </p:spTree>
    <p:extLst>
      <p:ext uri="{BB962C8B-B14F-4D97-AF65-F5344CB8AC3E}">
        <p14:creationId xmlns:p14="http://schemas.microsoft.com/office/powerpoint/2010/main" val="155733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8" name="Rectángulo 7"/>
          <p:cNvSpPr/>
          <p:nvPr/>
        </p:nvSpPr>
        <p:spPr>
          <a:xfrm>
            <a:off x="331050" y="392078"/>
            <a:ext cx="3146502" cy="369332"/>
          </a:xfrm>
          <a:prstGeom prst="rect">
            <a:avLst/>
          </a:prstGeom>
        </p:spPr>
        <p:txBody>
          <a:bodyPr wrap="none">
            <a:spAutoFit/>
          </a:bodyPr>
          <a:lstStyle/>
          <a:p>
            <a:r>
              <a:rPr lang="es-ES" dirty="0"/>
              <a:t>http://aka.ms/bf-bc-vstemplate</a:t>
            </a:r>
          </a:p>
        </p:txBody>
      </p:sp>
      <p:sp>
        <p:nvSpPr>
          <p:cNvPr id="9" name="Rectángulo 8"/>
          <p:cNvSpPr/>
          <p:nvPr/>
        </p:nvSpPr>
        <p:spPr>
          <a:xfrm>
            <a:off x="121324" y="761410"/>
            <a:ext cx="9702184" cy="369332"/>
          </a:xfrm>
          <a:prstGeom prst="rect">
            <a:avLst/>
          </a:prstGeom>
        </p:spPr>
        <p:txBody>
          <a:bodyPr wrap="square">
            <a:spAutoFit/>
          </a:bodyPr>
          <a:lstStyle/>
          <a:p>
            <a:r>
              <a:rPr lang="pt-BR" dirty="0">
                <a:solidFill>
                  <a:srgbClr val="2B2B2B"/>
                </a:solidFill>
                <a:latin typeface="Segoe UI" panose="020B0502040204020203" pitchFamily="34" charset="0"/>
              </a:rPr>
              <a:t>"%USERPROFILE%\</a:t>
            </a:r>
            <a:r>
              <a:rPr lang="pt-BR" dirty="0" err="1">
                <a:solidFill>
                  <a:srgbClr val="2B2B2B"/>
                </a:solidFill>
                <a:latin typeface="Segoe UI" panose="020B0502040204020203" pitchFamily="34" charset="0"/>
              </a:rPr>
              <a:t>Documents</a:t>
            </a:r>
            <a:r>
              <a:rPr lang="pt-BR" dirty="0">
                <a:solidFill>
                  <a:srgbClr val="2B2B2B"/>
                </a:solidFill>
                <a:latin typeface="Segoe UI" panose="020B0502040204020203" pitchFamily="34" charset="0"/>
              </a:rPr>
              <a:t>\Visual Studio 2015\</a:t>
            </a:r>
            <a:r>
              <a:rPr lang="pt-BR" dirty="0" err="1">
                <a:solidFill>
                  <a:srgbClr val="2B2B2B"/>
                </a:solidFill>
                <a:latin typeface="Segoe UI" panose="020B0502040204020203" pitchFamily="34" charset="0"/>
              </a:rPr>
              <a:t>Templates</a:t>
            </a:r>
            <a:r>
              <a:rPr lang="pt-BR" dirty="0">
                <a:solidFill>
                  <a:srgbClr val="2B2B2B"/>
                </a:solidFill>
                <a:latin typeface="Segoe UI" panose="020B0502040204020203" pitchFamily="34" charset="0"/>
              </a:rPr>
              <a:t>\</a:t>
            </a:r>
            <a:r>
              <a:rPr lang="pt-BR" dirty="0" err="1">
                <a:solidFill>
                  <a:srgbClr val="2B2B2B"/>
                </a:solidFill>
                <a:latin typeface="Segoe UI" panose="020B0502040204020203" pitchFamily="34" charset="0"/>
              </a:rPr>
              <a:t>ProjectTemplates</a:t>
            </a:r>
            <a:r>
              <a:rPr lang="pt-BR" dirty="0">
                <a:solidFill>
                  <a:srgbClr val="2B2B2B"/>
                </a:solidFill>
                <a:latin typeface="Segoe UI" panose="020B0502040204020203" pitchFamily="34" charset="0"/>
              </a:rPr>
              <a:t>\Visual C#\"</a:t>
            </a:r>
            <a:endParaRPr lang="es-ES" dirty="0"/>
          </a:p>
        </p:txBody>
      </p:sp>
      <p:pic>
        <p:nvPicPr>
          <p:cNvPr id="1026" name="Picture 2" descr="Create a new C\# project using the new %Bot Application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33" y="1557283"/>
            <a:ext cx="6269533" cy="434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526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0" name="Rectángulo 9"/>
          <p:cNvSpPr/>
          <p:nvPr/>
        </p:nvSpPr>
        <p:spPr>
          <a:xfrm>
            <a:off x="283462" y="610191"/>
            <a:ext cx="3057119" cy="369332"/>
          </a:xfrm>
          <a:prstGeom prst="rect">
            <a:avLst/>
          </a:prstGeom>
        </p:spPr>
        <p:txBody>
          <a:bodyPr wrap="none">
            <a:spAutoFit/>
          </a:bodyPr>
          <a:lstStyle/>
          <a:p>
            <a:r>
              <a:rPr lang="es-ES" dirty="0"/>
              <a:t>https://aka.ms/bf-bc-emulator</a:t>
            </a:r>
          </a:p>
        </p:txBody>
      </p:sp>
      <p:pic>
        <p:nvPicPr>
          <p:cNvPr id="3074" name="Picture 2" descr="Testing the interaction with the Bot via the emul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62" y="1143158"/>
            <a:ext cx="6482969" cy="489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8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90487" y="319087"/>
            <a:ext cx="8963025" cy="6219825"/>
          </a:xfrm>
          <a:prstGeom prst="rect">
            <a:avLst/>
          </a:prstGeom>
        </p:spPr>
      </p:pic>
    </p:spTree>
    <p:extLst>
      <p:ext uri="{BB962C8B-B14F-4D97-AF65-F5344CB8AC3E}">
        <p14:creationId xmlns:p14="http://schemas.microsoft.com/office/powerpoint/2010/main" val="2837268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14" name="Imagen 13"/>
          <p:cNvPicPr>
            <a:picLocks noChangeAspect="1"/>
          </p:cNvPicPr>
          <p:nvPr/>
        </p:nvPicPr>
        <p:blipFill>
          <a:blip r:embed="rId2"/>
          <a:stretch>
            <a:fillRect/>
          </a:stretch>
        </p:blipFill>
        <p:spPr>
          <a:xfrm>
            <a:off x="2566987" y="633412"/>
            <a:ext cx="4010025" cy="5591175"/>
          </a:xfrm>
          <a:prstGeom prst="rect">
            <a:avLst/>
          </a:prstGeom>
        </p:spPr>
      </p:pic>
    </p:spTree>
    <p:extLst>
      <p:ext uri="{BB962C8B-B14F-4D97-AF65-F5344CB8AC3E}">
        <p14:creationId xmlns:p14="http://schemas.microsoft.com/office/powerpoint/2010/main" val="311860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0" name="Rectángulo 9"/>
          <p:cNvSpPr/>
          <p:nvPr/>
        </p:nvSpPr>
        <p:spPr>
          <a:xfrm>
            <a:off x="750814" y="1340941"/>
            <a:ext cx="7990514" cy="2723823"/>
          </a:xfrm>
          <a:prstGeom prst="rect">
            <a:avLst/>
          </a:prstGeom>
        </p:spPr>
        <p:txBody>
          <a:bodyPr wrap="square">
            <a:spAutoFit/>
          </a:bodyPr>
          <a:lstStyle/>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async</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Task</a:t>
            </a:r>
            <a:r>
              <a:rPr lang="en-US" sz="900" dirty="0">
                <a:solidFill>
                  <a:srgbClr val="000000"/>
                </a:solidFill>
                <a:latin typeface="Consolas" panose="020B0609020204030204" pitchFamily="49" charset="0"/>
              </a:rPr>
              <a:t>&lt;</a:t>
            </a:r>
            <a:r>
              <a:rPr lang="en-US" sz="900" dirty="0" err="1">
                <a:solidFill>
                  <a:srgbClr val="2B91AF"/>
                </a:solidFill>
                <a:latin typeface="Consolas" panose="020B0609020204030204" pitchFamily="49" charset="0"/>
              </a:rPr>
              <a:t>HttpResponseMessage</a:t>
            </a:r>
            <a:r>
              <a:rPr lang="en-US" sz="900" dirty="0">
                <a:solidFill>
                  <a:srgbClr val="000000"/>
                </a:solidFill>
                <a:latin typeface="Consolas" panose="020B0609020204030204" pitchFamily="49" charset="0"/>
              </a:rPr>
              <a:t>&gt; Post([</a:t>
            </a:r>
            <a:r>
              <a:rPr lang="en-US" sz="900" dirty="0" err="1">
                <a:solidFill>
                  <a:srgbClr val="2B91AF"/>
                </a:solidFill>
                <a:latin typeface="Consolas" panose="020B0609020204030204" pitchFamily="49" charset="0"/>
              </a:rPr>
              <a:t>FromBody</a:t>
            </a:r>
            <a:r>
              <a:rPr lang="en-US" sz="900" dirty="0">
                <a:solidFill>
                  <a:srgbClr val="000000"/>
                </a:solidFill>
                <a:latin typeface="Consolas" panose="020B0609020204030204" pitchFamily="49" charset="0"/>
              </a:rPr>
              <a:t>]</a:t>
            </a:r>
            <a:r>
              <a:rPr lang="en-US" sz="900" dirty="0">
                <a:solidFill>
                  <a:srgbClr val="2B91AF"/>
                </a:solidFill>
                <a:latin typeface="Consolas" panose="020B0609020204030204" pitchFamily="49" charset="0"/>
              </a:rPr>
              <a:t>Activity</a:t>
            </a:r>
            <a:r>
              <a:rPr lang="en-US" sz="900" dirty="0">
                <a:solidFill>
                  <a:srgbClr val="000000"/>
                </a:solidFill>
                <a:latin typeface="Consolas" panose="020B0609020204030204" pitchFamily="49" charset="0"/>
              </a:rPr>
              <a:t> activity)</a:t>
            </a:r>
          </a:p>
          <a:p>
            <a:r>
              <a:rPr lang="es-ES" sz="900" dirty="0">
                <a:solidFill>
                  <a:srgbClr val="000000"/>
                </a:solidFill>
                <a:latin typeface="Consolas" panose="020B0609020204030204" pitchFamily="49" charset="0"/>
              </a:rPr>
              <a:t>        {</a:t>
            </a:r>
          </a:p>
          <a:p>
            <a:r>
              <a:rPr lang="es-ES" sz="900" dirty="0">
                <a:solidFill>
                  <a:srgbClr val="000000"/>
                </a:solidFill>
                <a:latin typeface="Consolas" panose="020B0609020204030204" pitchFamily="49" charset="0"/>
              </a:rPr>
              <a:t>            </a:t>
            </a:r>
            <a:r>
              <a:rPr lang="es-ES" sz="900" dirty="0" err="1">
                <a:solidFill>
                  <a:srgbClr val="0000FF"/>
                </a:solidFill>
                <a:latin typeface="Consolas" panose="020B0609020204030204" pitchFamily="49" charset="0"/>
              </a:rPr>
              <a:t>if</a:t>
            </a:r>
            <a:r>
              <a:rPr lang="es-ES" sz="900" dirty="0">
                <a:solidFill>
                  <a:srgbClr val="000000"/>
                </a:solidFill>
                <a:latin typeface="Consolas" panose="020B0609020204030204" pitchFamily="49" charset="0"/>
              </a:rPr>
              <a:t> (</a:t>
            </a:r>
            <a:r>
              <a:rPr lang="es-ES" sz="900" dirty="0" err="1">
                <a:solidFill>
                  <a:srgbClr val="000000"/>
                </a:solidFill>
                <a:latin typeface="Consolas" panose="020B0609020204030204" pitchFamily="49" charset="0"/>
              </a:rPr>
              <a:t>activity.Type</a:t>
            </a:r>
            <a:r>
              <a:rPr lang="es-ES" sz="900" dirty="0">
                <a:solidFill>
                  <a:srgbClr val="000000"/>
                </a:solidFill>
                <a:latin typeface="Consolas" panose="020B0609020204030204" pitchFamily="49" charset="0"/>
              </a:rPr>
              <a:t> == </a:t>
            </a:r>
            <a:r>
              <a:rPr lang="es-ES" sz="900" dirty="0" err="1">
                <a:solidFill>
                  <a:srgbClr val="2B91AF"/>
                </a:solidFill>
                <a:latin typeface="Consolas" panose="020B0609020204030204" pitchFamily="49" charset="0"/>
              </a:rPr>
              <a:t>ActivityTypes</a:t>
            </a:r>
            <a:r>
              <a:rPr lang="es-ES" sz="900" dirty="0" err="1">
                <a:solidFill>
                  <a:srgbClr val="000000"/>
                </a:solidFill>
                <a:latin typeface="Consolas" panose="020B0609020204030204" pitchFamily="49" charset="0"/>
              </a:rPr>
              <a:t>.Message</a:t>
            </a:r>
            <a:r>
              <a:rPr lang="es-ES" sz="900" dirty="0">
                <a:solidFill>
                  <a:srgbClr val="000000"/>
                </a:solidFill>
                <a:latin typeface="Consolas" panose="020B0609020204030204" pitchFamily="49" charset="0"/>
              </a:rPr>
              <a:t>)</a:t>
            </a:r>
          </a:p>
          <a:p>
            <a:r>
              <a:rPr lang="es-E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ConnectorClient</a:t>
            </a:r>
            <a:r>
              <a:rPr lang="en-US" sz="900" dirty="0">
                <a:solidFill>
                  <a:srgbClr val="000000"/>
                </a:solidFill>
                <a:latin typeface="Consolas" panose="020B0609020204030204" pitchFamily="49" charset="0"/>
              </a:rPr>
              <a:t> connector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ConnectorClient</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a:solidFill>
                  <a:srgbClr val="2B91AF"/>
                </a:solidFill>
                <a:latin typeface="Consolas" panose="020B0609020204030204" pitchFamily="49" charset="0"/>
              </a:rPr>
              <a:t>Uri</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activity.ServiceUrl</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calculate something for us to return</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int</a:t>
            </a:r>
            <a:r>
              <a:rPr lang="en-US" sz="900" dirty="0">
                <a:solidFill>
                  <a:srgbClr val="000000"/>
                </a:solidFill>
                <a:latin typeface="Consolas" panose="020B0609020204030204" pitchFamily="49" charset="0"/>
              </a:rPr>
              <a:t> length = (</a:t>
            </a:r>
            <a:r>
              <a:rPr lang="en-US" sz="900" dirty="0" err="1">
                <a:solidFill>
                  <a:srgbClr val="000000"/>
                </a:solidFill>
                <a:latin typeface="Consolas" panose="020B0609020204030204" pitchFamily="49" charset="0"/>
              </a:rPr>
              <a:t>activity.Text</a:t>
            </a:r>
            <a:r>
              <a:rPr lang="en-US" sz="900" dirty="0">
                <a:solidFill>
                  <a:srgbClr val="000000"/>
                </a:solidFill>
                <a:latin typeface="Consolas" panose="020B0609020204030204" pitchFamily="49" charset="0"/>
              </a:rPr>
              <a:t> ?? </a:t>
            </a:r>
            <a:r>
              <a:rPr lang="en-US" sz="900" dirty="0" err="1">
                <a:solidFill>
                  <a:srgbClr val="0000FF"/>
                </a:solidFill>
                <a:latin typeface="Consolas" panose="020B0609020204030204" pitchFamily="49" charset="0"/>
              </a:rPr>
              <a:t>string</a:t>
            </a:r>
            <a:r>
              <a:rPr lang="en-US" sz="900" dirty="0" err="1">
                <a:solidFill>
                  <a:srgbClr val="000000"/>
                </a:solidFill>
                <a:latin typeface="Consolas" panose="020B0609020204030204" pitchFamily="49" charset="0"/>
              </a:rPr>
              <a:t>.Empty</a:t>
            </a:r>
            <a:r>
              <a:rPr lang="en-US" sz="900" dirty="0">
                <a:solidFill>
                  <a:srgbClr val="000000"/>
                </a:solidFill>
                <a:latin typeface="Consolas" panose="020B0609020204030204" pitchFamily="49" charset="0"/>
              </a:rPr>
              <a:t>).Length;</a:t>
            </a:r>
          </a:p>
          <a:p>
            <a:endParaRPr lang="es-E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return our reply to the user</a:t>
            </a:r>
            <a:endParaRPr lang="en-US" sz="900" dirty="0">
              <a:solidFill>
                <a:srgbClr val="000000"/>
              </a:solidFill>
              <a:latin typeface="Consolas" panose="020B0609020204030204" pitchFamily="49" charset="0"/>
            </a:endParaRPr>
          </a:p>
          <a:p>
            <a:r>
              <a:rPr lang="es-ES" sz="900" dirty="0">
                <a:solidFill>
                  <a:srgbClr val="000000"/>
                </a:solidFill>
                <a:latin typeface="Consolas" panose="020B0609020204030204" pitchFamily="49" charset="0"/>
              </a:rPr>
              <a:t>                </a:t>
            </a:r>
            <a:r>
              <a:rPr lang="es-ES" sz="900" dirty="0" err="1">
                <a:solidFill>
                  <a:srgbClr val="2B91AF"/>
                </a:solidFill>
                <a:latin typeface="Consolas" panose="020B0609020204030204" pitchFamily="49" charset="0"/>
              </a:rPr>
              <a:t>Activity</a:t>
            </a:r>
            <a:r>
              <a:rPr lang="es-ES" sz="900" dirty="0">
                <a:solidFill>
                  <a:srgbClr val="000000"/>
                </a:solidFill>
                <a:latin typeface="Consolas" panose="020B0609020204030204" pitchFamily="49" charset="0"/>
              </a:rPr>
              <a:t> </a:t>
            </a:r>
            <a:r>
              <a:rPr lang="es-ES" sz="900" dirty="0" err="1">
                <a:solidFill>
                  <a:srgbClr val="000000"/>
                </a:solidFill>
                <a:latin typeface="Consolas" panose="020B0609020204030204" pitchFamily="49" charset="0"/>
              </a:rPr>
              <a:t>reply</a:t>
            </a:r>
            <a:r>
              <a:rPr lang="es-ES" sz="900" dirty="0">
                <a:solidFill>
                  <a:srgbClr val="000000"/>
                </a:solidFill>
                <a:latin typeface="Consolas" panose="020B0609020204030204" pitchFamily="49" charset="0"/>
              </a:rPr>
              <a:t> = </a:t>
            </a:r>
            <a:r>
              <a:rPr lang="es-ES" sz="900" dirty="0" err="1">
                <a:solidFill>
                  <a:srgbClr val="000000"/>
                </a:solidFill>
                <a:latin typeface="Consolas" panose="020B0609020204030204" pitchFamily="49" charset="0"/>
              </a:rPr>
              <a:t>activity.CreateReply</a:t>
            </a:r>
            <a:r>
              <a:rPr lang="es-ES" sz="900" dirty="0">
                <a:solidFill>
                  <a:srgbClr val="000000"/>
                </a:solidFill>
                <a:latin typeface="Consolas" panose="020B0609020204030204" pitchFamily="49" charset="0"/>
              </a:rPr>
              <a:t>(</a:t>
            </a:r>
            <a:r>
              <a:rPr lang="es-ES" sz="900" dirty="0">
                <a:solidFill>
                  <a:srgbClr val="A31515"/>
                </a:solidFill>
                <a:latin typeface="Consolas" panose="020B0609020204030204" pitchFamily="49" charset="0"/>
              </a:rPr>
              <a:t>$"Has dicho </a:t>
            </a:r>
            <a:r>
              <a:rPr lang="es-ES" sz="900" dirty="0">
                <a:solidFill>
                  <a:srgbClr val="000000"/>
                </a:solidFill>
                <a:latin typeface="Consolas" panose="020B0609020204030204" pitchFamily="49" charset="0"/>
              </a:rPr>
              <a:t>{</a:t>
            </a:r>
            <a:r>
              <a:rPr lang="es-ES" sz="900" dirty="0" err="1">
                <a:solidFill>
                  <a:srgbClr val="000000"/>
                </a:solidFill>
                <a:latin typeface="Consolas" panose="020B0609020204030204" pitchFamily="49" charset="0"/>
              </a:rPr>
              <a:t>activity.Text</a:t>
            </a:r>
            <a:r>
              <a:rPr lang="es-ES" sz="900" dirty="0">
                <a:solidFill>
                  <a:srgbClr val="000000"/>
                </a:solidFill>
                <a:latin typeface="Consolas" panose="020B0609020204030204" pitchFamily="49" charset="0"/>
              </a:rPr>
              <a:t>}</a:t>
            </a:r>
            <a:r>
              <a:rPr lang="es-ES" sz="900" dirty="0">
                <a:solidFill>
                  <a:srgbClr val="A31515"/>
                </a:solidFill>
                <a:latin typeface="Consolas" panose="020B0609020204030204" pitchFamily="49" charset="0"/>
              </a:rPr>
              <a:t> que contiene </a:t>
            </a:r>
            <a:r>
              <a:rPr lang="es-ES" sz="900" dirty="0">
                <a:solidFill>
                  <a:srgbClr val="000000"/>
                </a:solidFill>
                <a:latin typeface="Consolas" panose="020B0609020204030204" pitchFamily="49" charset="0"/>
              </a:rPr>
              <a:t>{</a:t>
            </a:r>
            <a:r>
              <a:rPr lang="es-ES" sz="900" dirty="0" err="1">
                <a:solidFill>
                  <a:srgbClr val="000000"/>
                </a:solidFill>
                <a:latin typeface="Consolas" panose="020B0609020204030204" pitchFamily="49" charset="0"/>
              </a:rPr>
              <a:t>length</a:t>
            </a:r>
            <a:r>
              <a:rPr lang="es-ES" sz="900" dirty="0">
                <a:solidFill>
                  <a:srgbClr val="000000"/>
                </a:solidFill>
                <a:latin typeface="Consolas" panose="020B0609020204030204" pitchFamily="49" charset="0"/>
              </a:rPr>
              <a:t>}</a:t>
            </a:r>
            <a:r>
              <a:rPr lang="es-ES" sz="900" dirty="0">
                <a:solidFill>
                  <a:srgbClr val="A31515"/>
                </a:solidFill>
                <a:latin typeface="Consolas" panose="020B0609020204030204" pitchFamily="49" charset="0"/>
              </a:rPr>
              <a:t> caracteres"</a:t>
            </a:r>
            <a:r>
              <a:rPr lang="es-ES" sz="900" dirty="0">
                <a:solidFill>
                  <a:srgbClr val="000000"/>
                </a:solidFill>
                <a:latin typeface="Consolas" panose="020B0609020204030204" pitchFamily="49" charset="0"/>
              </a:rPr>
              <a:t>);</a:t>
            </a:r>
          </a:p>
          <a:p>
            <a:r>
              <a:rPr lang="es-ES" sz="900" dirty="0">
                <a:solidFill>
                  <a:srgbClr val="000000"/>
                </a:solidFill>
                <a:latin typeface="Consolas" panose="020B0609020204030204" pitchFamily="49" charset="0"/>
              </a:rPr>
              <a:t>                </a:t>
            </a:r>
            <a:r>
              <a:rPr lang="es-ES" sz="900" dirty="0" err="1">
                <a:solidFill>
                  <a:srgbClr val="0000FF"/>
                </a:solidFill>
                <a:latin typeface="Consolas" panose="020B0609020204030204" pitchFamily="49" charset="0"/>
              </a:rPr>
              <a:t>await</a:t>
            </a:r>
            <a:r>
              <a:rPr lang="es-ES" sz="900" dirty="0">
                <a:solidFill>
                  <a:srgbClr val="000000"/>
                </a:solidFill>
                <a:latin typeface="Consolas" panose="020B0609020204030204" pitchFamily="49" charset="0"/>
              </a:rPr>
              <a:t> </a:t>
            </a:r>
            <a:r>
              <a:rPr lang="es-ES" sz="900" dirty="0" err="1">
                <a:solidFill>
                  <a:srgbClr val="000000"/>
                </a:solidFill>
                <a:latin typeface="Consolas" panose="020B0609020204030204" pitchFamily="49" charset="0"/>
              </a:rPr>
              <a:t>connector.Conversations.ReplyToActivityAsync</a:t>
            </a:r>
            <a:r>
              <a:rPr lang="es-ES" sz="900" dirty="0">
                <a:solidFill>
                  <a:srgbClr val="000000"/>
                </a:solidFill>
                <a:latin typeface="Consolas" panose="020B0609020204030204" pitchFamily="49" charset="0"/>
              </a:rPr>
              <a:t>(</a:t>
            </a:r>
            <a:r>
              <a:rPr lang="es-ES" sz="900" dirty="0" err="1">
                <a:solidFill>
                  <a:srgbClr val="000000"/>
                </a:solidFill>
                <a:latin typeface="Consolas" panose="020B0609020204030204" pitchFamily="49" charset="0"/>
              </a:rPr>
              <a:t>reply</a:t>
            </a:r>
            <a:r>
              <a:rPr lang="es-ES" sz="900" dirty="0">
                <a:solidFill>
                  <a:srgbClr val="000000"/>
                </a:solidFill>
                <a:latin typeface="Consolas" panose="020B0609020204030204" pitchFamily="49" charset="0"/>
              </a:rPr>
              <a:t>);</a:t>
            </a:r>
          </a:p>
          <a:p>
            <a:r>
              <a:rPr lang="es-ES" sz="900" dirty="0">
                <a:solidFill>
                  <a:srgbClr val="000000"/>
                </a:solidFill>
                <a:latin typeface="Consolas" panose="020B0609020204030204" pitchFamily="49" charset="0"/>
              </a:rPr>
              <a:t>            }</a:t>
            </a:r>
          </a:p>
          <a:p>
            <a:r>
              <a:rPr lang="es-ES" sz="900" dirty="0">
                <a:solidFill>
                  <a:srgbClr val="000000"/>
                </a:solidFill>
                <a:latin typeface="Consolas" panose="020B0609020204030204" pitchFamily="49" charset="0"/>
              </a:rPr>
              <a:t>            </a:t>
            </a:r>
            <a:r>
              <a:rPr lang="es-ES" sz="900" dirty="0" err="1">
                <a:solidFill>
                  <a:srgbClr val="0000FF"/>
                </a:solidFill>
                <a:latin typeface="Consolas" panose="020B0609020204030204" pitchFamily="49" charset="0"/>
              </a:rPr>
              <a:t>else</a:t>
            </a:r>
            <a:endParaRPr lang="es-ES" sz="900" dirty="0">
              <a:solidFill>
                <a:srgbClr val="000000"/>
              </a:solidFill>
              <a:latin typeface="Consolas" panose="020B0609020204030204" pitchFamily="49" charset="0"/>
            </a:endParaRPr>
          </a:p>
          <a:p>
            <a:r>
              <a:rPr lang="es-ES" sz="900" dirty="0">
                <a:solidFill>
                  <a:srgbClr val="000000"/>
                </a:solidFill>
                <a:latin typeface="Consolas" panose="020B0609020204030204" pitchFamily="49" charset="0"/>
              </a:rPr>
              <a:t>            {</a:t>
            </a:r>
          </a:p>
          <a:p>
            <a:r>
              <a:rPr lang="es-ES" sz="900" dirty="0">
                <a:solidFill>
                  <a:srgbClr val="000000"/>
                </a:solidFill>
                <a:latin typeface="Consolas" panose="020B0609020204030204" pitchFamily="49" charset="0"/>
              </a:rPr>
              <a:t>                </a:t>
            </a:r>
            <a:r>
              <a:rPr lang="es-ES" sz="900" dirty="0" err="1">
                <a:solidFill>
                  <a:srgbClr val="000000"/>
                </a:solidFill>
                <a:latin typeface="Consolas" panose="020B0609020204030204" pitchFamily="49" charset="0"/>
              </a:rPr>
              <a:t>HandleSystemMessage</a:t>
            </a:r>
            <a:r>
              <a:rPr lang="es-ES" sz="900" dirty="0">
                <a:solidFill>
                  <a:srgbClr val="000000"/>
                </a:solidFill>
                <a:latin typeface="Consolas" panose="020B0609020204030204" pitchFamily="49" charset="0"/>
              </a:rPr>
              <a:t>(</a:t>
            </a:r>
            <a:r>
              <a:rPr lang="es-ES" sz="900" dirty="0" err="1">
                <a:solidFill>
                  <a:srgbClr val="000000"/>
                </a:solidFill>
                <a:latin typeface="Consolas" panose="020B0609020204030204" pitchFamily="49" charset="0"/>
              </a:rPr>
              <a:t>activity</a:t>
            </a:r>
            <a:r>
              <a:rPr lang="es-ES" sz="900" dirty="0">
                <a:solidFill>
                  <a:srgbClr val="000000"/>
                </a:solidFill>
                <a:latin typeface="Consolas" panose="020B0609020204030204" pitchFamily="49" charset="0"/>
              </a:rPr>
              <a:t>);</a:t>
            </a:r>
          </a:p>
          <a:p>
            <a:r>
              <a:rPr lang="es-ES" sz="900" dirty="0">
                <a:solidFill>
                  <a:srgbClr val="000000"/>
                </a:solidFill>
                <a:latin typeface="Consolas" panose="020B0609020204030204" pitchFamily="49" charset="0"/>
              </a:rPr>
              <a:t>            }</a:t>
            </a:r>
          </a:p>
          <a:p>
            <a:r>
              <a:rPr lang="es-ES" sz="900" dirty="0">
                <a:solidFill>
                  <a:srgbClr val="000000"/>
                </a:solidFill>
                <a:latin typeface="Consolas" panose="020B0609020204030204" pitchFamily="49" charset="0"/>
              </a:rPr>
              <a:t>            </a:t>
            </a:r>
            <a:r>
              <a:rPr lang="es-ES" sz="900" dirty="0" err="1">
                <a:solidFill>
                  <a:srgbClr val="0000FF"/>
                </a:solidFill>
                <a:latin typeface="Consolas" panose="020B0609020204030204" pitchFamily="49" charset="0"/>
              </a:rPr>
              <a:t>var</a:t>
            </a:r>
            <a:r>
              <a:rPr lang="es-ES" sz="900" dirty="0">
                <a:solidFill>
                  <a:srgbClr val="000000"/>
                </a:solidFill>
                <a:latin typeface="Consolas" panose="020B0609020204030204" pitchFamily="49" charset="0"/>
              </a:rPr>
              <a:t> response = </a:t>
            </a:r>
            <a:r>
              <a:rPr lang="es-ES" sz="900" dirty="0" err="1">
                <a:solidFill>
                  <a:srgbClr val="000000"/>
                </a:solidFill>
                <a:latin typeface="Consolas" panose="020B0609020204030204" pitchFamily="49" charset="0"/>
              </a:rPr>
              <a:t>Request.CreateResponse</a:t>
            </a:r>
            <a:r>
              <a:rPr lang="es-ES" sz="900" dirty="0">
                <a:solidFill>
                  <a:srgbClr val="000000"/>
                </a:solidFill>
                <a:latin typeface="Consolas" panose="020B0609020204030204" pitchFamily="49" charset="0"/>
              </a:rPr>
              <a:t>(</a:t>
            </a:r>
            <a:r>
              <a:rPr lang="es-ES" sz="900" dirty="0" err="1">
                <a:solidFill>
                  <a:srgbClr val="2B91AF"/>
                </a:solidFill>
                <a:latin typeface="Consolas" panose="020B0609020204030204" pitchFamily="49" charset="0"/>
              </a:rPr>
              <a:t>HttpStatusCode</a:t>
            </a:r>
            <a:r>
              <a:rPr lang="es-ES" sz="900" dirty="0" err="1">
                <a:solidFill>
                  <a:srgbClr val="000000"/>
                </a:solidFill>
                <a:latin typeface="Consolas" panose="020B0609020204030204" pitchFamily="49" charset="0"/>
              </a:rPr>
              <a:t>.OK</a:t>
            </a:r>
            <a:r>
              <a:rPr lang="es-ES" sz="900" dirty="0">
                <a:solidFill>
                  <a:srgbClr val="000000"/>
                </a:solidFill>
                <a:latin typeface="Consolas" panose="020B0609020204030204" pitchFamily="49" charset="0"/>
              </a:rPr>
              <a:t>);</a:t>
            </a:r>
          </a:p>
          <a:p>
            <a:r>
              <a:rPr lang="es-ES" sz="900" dirty="0">
                <a:solidFill>
                  <a:srgbClr val="000000"/>
                </a:solidFill>
                <a:latin typeface="Consolas" panose="020B0609020204030204" pitchFamily="49" charset="0"/>
              </a:rPr>
              <a:t>            </a:t>
            </a:r>
            <a:r>
              <a:rPr lang="es-ES" sz="900" dirty="0" err="1">
                <a:solidFill>
                  <a:srgbClr val="0000FF"/>
                </a:solidFill>
                <a:latin typeface="Consolas" panose="020B0609020204030204" pitchFamily="49" charset="0"/>
              </a:rPr>
              <a:t>return</a:t>
            </a:r>
            <a:r>
              <a:rPr lang="es-ES" sz="900" dirty="0">
                <a:solidFill>
                  <a:srgbClr val="000000"/>
                </a:solidFill>
                <a:latin typeface="Consolas" panose="020B0609020204030204" pitchFamily="49" charset="0"/>
              </a:rPr>
              <a:t> response;</a:t>
            </a:r>
          </a:p>
          <a:p>
            <a:r>
              <a:rPr lang="es-ES" sz="900" dirty="0">
                <a:solidFill>
                  <a:srgbClr val="000000"/>
                </a:solidFill>
                <a:latin typeface="Consolas" panose="020B0609020204030204" pitchFamily="49" charset="0"/>
              </a:rPr>
              <a:t>        }</a:t>
            </a:r>
            <a:endParaRPr lang="es-ES" dirty="0"/>
          </a:p>
        </p:txBody>
      </p:sp>
      <p:sp>
        <p:nvSpPr>
          <p:cNvPr id="11" name="CuadroTexto 10"/>
          <p:cNvSpPr txBox="1"/>
          <p:nvPr/>
        </p:nvSpPr>
        <p:spPr>
          <a:xfrm>
            <a:off x="461394" y="385893"/>
            <a:ext cx="3380349" cy="369332"/>
          </a:xfrm>
          <a:prstGeom prst="rect">
            <a:avLst/>
          </a:prstGeom>
          <a:noFill/>
        </p:spPr>
        <p:txBody>
          <a:bodyPr wrap="none" rtlCol="0">
            <a:spAutoFit/>
          </a:bodyPr>
          <a:lstStyle/>
          <a:p>
            <a:r>
              <a:rPr lang="es-ES" dirty="0" err="1"/>
              <a:t>Controllers</a:t>
            </a:r>
            <a:r>
              <a:rPr lang="es-ES" dirty="0"/>
              <a:t>\</a:t>
            </a:r>
            <a:r>
              <a:rPr lang="es-ES" dirty="0" err="1"/>
              <a:t>MessagesController.cs</a:t>
            </a:r>
            <a:endParaRPr lang="es-ES" dirty="0"/>
          </a:p>
        </p:txBody>
      </p:sp>
      <p:sp>
        <p:nvSpPr>
          <p:cNvPr id="12" name="Rectángulo 11"/>
          <p:cNvSpPr/>
          <p:nvPr/>
        </p:nvSpPr>
        <p:spPr>
          <a:xfrm>
            <a:off x="1334409" y="2394247"/>
            <a:ext cx="7289474" cy="621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04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8" name="CuadroTexto 7"/>
          <p:cNvSpPr txBox="1"/>
          <p:nvPr/>
        </p:nvSpPr>
        <p:spPr>
          <a:xfrm>
            <a:off x="461394" y="385893"/>
            <a:ext cx="5664436" cy="369332"/>
          </a:xfrm>
          <a:prstGeom prst="rect">
            <a:avLst/>
          </a:prstGeom>
          <a:noFill/>
        </p:spPr>
        <p:txBody>
          <a:bodyPr wrap="none" rtlCol="0">
            <a:spAutoFit/>
          </a:bodyPr>
          <a:lstStyle/>
          <a:p>
            <a:r>
              <a:rPr lang="es-ES" dirty="0"/>
              <a:t>Establecemos el </a:t>
            </a:r>
            <a:r>
              <a:rPr lang="es-ES" dirty="0" err="1"/>
              <a:t>Bot</a:t>
            </a:r>
            <a:r>
              <a:rPr lang="es-ES" dirty="0"/>
              <a:t> como proyecto de inicio y ejecutamos</a:t>
            </a:r>
          </a:p>
        </p:txBody>
      </p:sp>
      <p:pic>
        <p:nvPicPr>
          <p:cNvPr id="9" name="Imagen 8"/>
          <p:cNvPicPr>
            <a:picLocks noChangeAspect="1"/>
          </p:cNvPicPr>
          <p:nvPr/>
        </p:nvPicPr>
        <p:blipFill>
          <a:blip r:embed="rId2"/>
          <a:stretch>
            <a:fillRect/>
          </a:stretch>
        </p:blipFill>
        <p:spPr>
          <a:xfrm>
            <a:off x="600075" y="904875"/>
            <a:ext cx="7943850" cy="5048250"/>
          </a:xfrm>
          <a:prstGeom prst="rect">
            <a:avLst/>
          </a:prstGeom>
        </p:spPr>
      </p:pic>
    </p:spTree>
    <p:extLst>
      <p:ext uri="{BB962C8B-B14F-4D97-AF65-F5344CB8AC3E}">
        <p14:creationId xmlns:p14="http://schemas.microsoft.com/office/powerpoint/2010/main" val="640758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11" name="Imagen 10"/>
          <p:cNvPicPr>
            <a:picLocks noChangeAspect="1"/>
          </p:cNvPicPr>
          <p:nvPr/>
        </p:nvPicPr>
        <p:blipFill>
          <a:blip r:embed="rId2"/>
          <a:stretch>
            <a:fillRect/>
          </a:stretch>
        </p:blipFill>
        <p:spPr>
          <a:xfrm>
            <a:off x="811621" y="394283"/>
            <a:ext cx="7379267" cy="5560022"/>
          </a:xfrm>
          <a:prstGeom prst="rect">
            <a:avLst/>
          </a:prstGeom>
        </p:spPr>
      </p:pic>
    </p:spTree>
    <p:extLst>
      <p:ext uri="{BB962C8B-B14F-4D97-AF65-F5344CB8AC3E}">
        <p14:creationId xmlns:p14="http://schemas.microsoft.com/office/powerpoint/2010/main" val="4098328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8" name="CuadroTexto 7"/>
          <p:cNvSpPr txBox="1"/>
          <p:nvPr/>
        </p:nvSpPr>
        <p:spPr>
          <a:xfrm>
            <a:off x="461394" y="385893"/>
            <a:ext cx="1673856" cy="369332"/>
          </a:xfrm>
          <a:prstGeom prst="rect">
            <a:avLst/>
          </a:prstGeom>
          <a:noFill/>
        </p:spPr>
        <p:txBody>
          <a:bodyPr wrap="none" rtlCol="0">
            <a:spAutoFit/>
          </a:bodyPr>
          <a:lstStyle/>
          <a:p>
            <a:r>
              <a:rPr lang="es-ES" dirty="0" err="1"/>
              <a:t>JarBot</a:t>
            </a:r>
            <a:r>
              <a:rPr lang="es-ES" dirty="0"/>
              <a:t> &gt; </a:t>
            </a:r>
            <a:r>
              <a:rPr lang="es-ES" dirty="0" err="1"/>
              <a:t>Publish</a:t>
            </a:r>
            <a:endParaRPr lang="es-ES" dirty="0"/>
          </a:p>
        </p:txBody>
      </p:sp>
      <p:pic>
        <p:nvPicPr>
          <p:cNvPr id="9" name="Imagen 8"/>
          <p:cNvPicPr>
            <a:picLocks noChangeAspect="1"/>
          </p:cNvPicPr>
          <p:nvPr/>
        </p:nvPicPr>
        <p:blipFill>
          <a:blip r:embed="rId2"/>
          <a:stretch>
            <a:fillRect/>
          </a:stretch>
        </p:blipFill>
        <p:spPr>
          <a:xfrm>
            <a:off x="1159341" y="863563"/>
            <a:ext cx="6724650" cy="5314950"/>
          </a:xfrm>
          <a:prstGeom prst="rect">
            <a:avLst/>
          </a:prstGeom>
        </p:spPr>
      </p:pic>
    </p:spTree>
    <p:extLst>
      <p:ext uri="{BB962C8B-B14F-4D97-AF65-F5344CB8AC3E}">
        <p14:creationId xmlns:p14="http://schemas.microsoft.com/office/powerpoint/2010/main" val="1556567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1191692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720055" y="663538"/>
            <a:ext cx="7620000" cy="5715000"/>
          </a:xfrm>
          <a:prstGeom prst="rect">
            <a:avLst/>
          </a:prstGeom>
        </p:spPr>
      </p:pic>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9" name="Rectángulo 8"/>
          <p:cNvSpPr/>
          <p:nvPr/>
        </p:nvSpPr>
        <p:spPr>
          <a:xfrm>
            <a:off x="5629573" y="1642931"/>
            <a:ext cx="1308124"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7034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PATROCINADORES</a:t>
            </a:r>
          </a:p>
        </p:txBody>
      </p:sp>
      <p:sp>
        <p:nvSpPr>
          <p:cNvPr id="3" name="Subtítulo 2"/>
          <p:cNvSpPr>
            <a:spLocks noGrp="1"/>
          </p:cNvSpPr>
          <p:nvPr>
            <p:ph type="subTitle" idx="1"/>
          </p:nvPr>
        </p:nvSpPr>
        <p:spPr/>
        <p:txBody>
          <a:bodyPr/>
          <a:lstStyle/>
          <a:p>
            <a:r>
              <a:rPr lang="es-ES" dirty="0"/>
              <a:t>- Pendiente -</a:t>
            </a:r>
          </a:p>
        </p:txBody>
      </p:sp>
      <p:grpSp>
        <p:nvGrpSpPr>
          <p:cNvPr id="4" name="Grupo 3"/>
          <p:cNvGrpSpPr/>
          <p:nvPr/>
        </p:nvGrpSpPr>
        <p:grpSpPr>
          <a:xfrm>
            <a:off x="-596886" y="1428750"/>
            <a:ext cx="434961" cy="2301838"/>
            <a:chOff x="-596886" y="1428750"/>
            <a:chExt cx="434961" cy="2301838"/>
          </a:xfrm>
        </p:grpSpPr>
        <p:sp>
          <p:nvSpPr>
            <p:cNvPr id="5" name="Rectángulo 4"/>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8" name="Rectángulo 7"/>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9" name="Rectángulo 8"/>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Tree>
    <p:extLst>
      <p:ext uri="{BB962C8B-B14F-4D97-AF65-F5344CB8AC3E}">
        <p14:creationId xmlns:p14="http://schemas.microsoft.com/office/powerpoint/2010/main" val="60329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9" name="Imagen 8"/>
          <p:cNvPicPr>
            <a:picLocks noChangeAspect="1"/>
          </p:cNvPicPr>
          <p:nvPr/>
        </p:nvPicPr>
        <p:blipFill>
          <a:blip r:embed="rId2"/>
          <a:stretch>
            <a:fillRect/>
          </a:stretch>
        </p:blipFill>
        <p:spPr>
          <a:xfrm>
            <a:off x="1209675" y="771525"/>
            <a:ext cx="6724650" cy="5314950"/>
          </a:xfrm>
          <a:prstGeom prst="rect">
            <a:avLst/>
          </a:prstGeom>
        </p:spPr>
      </p:pic>
      <p:sp>
        <p:nvSpPr>
          <p:cNvPr id="11" name="Rectángulo 10"/>
          <p:cNvSpPr/>
          <p:nvPr/>
        </p:nvSpPr>
        <p:spPr>
          <a:xfrm>
            <a:off x="3851107" y="4503577"/>
            <a:ext cx="2574860"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7150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1209675" y="771525"/>
            <a:ext cx="6724650" cy="5314950"/>
          </a:xfrm>
          <a:prstGeom prst="rect">
            <a:avLst/>
          </a:prstGeom>
        </p:spPr>
      </p:pic>
      <p:sp>
        <p:nvSpPr>
          <p:cNvPr id="9" name="Rectángulo 8"/>
          <p:cNvSpPr/>
          <p:nvPr/>
        </p:nvSpPr>
        <p:spPr>
          <a:xfrm>
            <a:off x="3632993" y="2254788"/>
            <a:ext cx="2574860"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9093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1209675" y="771525"/>
            <a:ext cx="6724650" cy="5314950"/>
          </a:xfrm>
          <a:prstGeom prst="rect">
            <a:avLst/>
          </a:prstGeom>
        </p:spPr>
      </p:pic>
    </p:spTree>
    <p:extLst>
      <p:ext uri="{BB962C8B-B14F-4D97-AF65-F5344CB8AC3E}">
        <p14:creationId xmlns:p14="http://schemas.microsoft.com/office/powerpoint/2010/main" val="2449128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596886" y="1428750"/>
            <a:ext cx="434961" cy="2301838"/>
            <a:chOff x="-596886" y="1428750"/>
            <a:chExt cx="434961" cy="2301838"/>
          </a:xfrm>
        </p:grpSpPr>
        <p:sp>
          <p:nvSpPr>
            <p:cNvPr id="4" name="Rectángulo 3"/>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8" name="Rectángulo 7"/>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2" name="CuadroTexto 11"/>
          <p:cNvSpPr txBox="1"/>
          <p:nvPr/>
        </p:nvSpPr>
        <p:spPr>
          <a:xfrm>
            <a:off x="1730361" y="824003"/>
            <a:ext cx="5006499" cy="769441"/>
          </a:xfrm>
          <a:prstGeom prst="rect">
            <a:avLst/>
          </a:prstGeom>
          <a:noFill/>
        </p:spPr>
        <p:txBody>
          <a:bodyPr wrap="none" rtlCol="0">
            <a:spAutoFit/>
          </a:bodyPr>
          <a:lstStyle/>
          <a:p>
            <a:r>
              <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registrar un BOT</a:t>
            </a:r>
            <a:endParaRPr lang="es-ES" sz="5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spTree>
    <p:extLst>
      <p:ext uri="{BB962C8B-B14F-4D97-AF65-F5344CB8AC3E}">
        <p14:creationId xmlns:p14="http://schemas.microsoft.com/office/powerpoint/2010/main" val="229095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3684"/>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1216403" y="946036"/>
            <a:ext cx="7561713" cy="5869450"/>
          </a:xfrm>
          <a:prstGeom prst="rect">
            <a:avLst/>
          </a:prstGeom>
        </p:spPr>
      </p:pic>
      <p:sp>
        <p:nvSpPr>
          <p:cNvPr id="9" name="CuadroTexto 8"/>
          <p:cNvSpPr txBox="1"/>
          <p:nvPr/>
        </p:nvSpPr>
        <p:spPr>
          <a:xfrm>
            <a:off x="461394" y="385893"/>
            <a:ext cx="3180999" cy="369332"/>
          </a:xfrm>
          <a:prstGeom prst="rect">
            <a:avLst/>
          </a:prstGeom>
          <a:noFill/>
        </p:spPr>
        <p:txBody>
          <a:bodyPr wrap="none" rtlCol="0">
            <a:spAutoFit/>
          </a:bodyPr>
          <a:lstStyle/>
          <a:p>
            <a:r>
              <a:rPr lang="es-ES" dirty="0"/>
              <a:t>https://dev.botframework.com/</a:t>
            </a:r>
          </a:p>
        </p:txBody>
      </p:sp>
      <p:sp>
        <p:nvSpPr>
          <p:cNvPr id="10" name="Rectángulo 9"/>
          <p:cNvSpPr/>
          <p:nvPr/>
        </p:nvSpPr>
        <p:spPr>
          <a:xfrm>
            <a:off x="3221932" y="1822683"/>
            <a:ext cx="846729"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4188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685814" y="679922"/>
            <a:ext cx="7320516" cy="5682231"/>
          </a:xfrm>
          <a:prstGeom prst="rect">
            <a:avLst/>
          </a:prstGeom>
        </p:spPr>
      </p:pic>
    </p:spTree>
    <p:extLst>
      <p:ext uri="{BB962C8B-B14F-4D97-AF65-F5344CB8AC3E}">
        <p14:creationId xmlns:p14="http://schemas.microsoft.com/office/powerpoint/2010/main" val="1179642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318781" y="278457"/>
            <a:ext cx="8244174" cy="6399180"/>
          </a:xfrm>
          <a:prstGeom prst="rect">
            <a:avLst/>
          </a:prstGeom>
        </p:spPr>
      </p:pic>
      <p:sp>
        <p:nvSpPr>
          <p:cNvPr id="9" name="Rectángulo 8"/>
          <p:cNvSpPr/>
          <p:nvPr/>
        </p:nvSpPr>
        <p:spPr>
          <a:xfrm>
            <a:off x="646512" y="2567619"/>
            <a:ext cx="2818141"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463352" y="3574172"/>
            <a:ext cx="2818141"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8018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684457" y="400159"/>
            <a:ext cx="7162482" cy="5559564"/>
          </a:xfrm>
          <a:prstGeom prst="rect">
            <a:avLst/>
          </a:prstGeom>
        </p:spPr>
      </p:pic>
      <p:sp>
        <p:nvSpPr>
          <p:cNvPr id="9" name="Rectángulo 8"/>
          <p:cNvSpPr/>
          <p:nvPr/>
        </p:nvSpPr>
        <p:spPr>
          <a:xfrm>
            <a:off x="790522" y="2842919"/>
            <a:ext cx="2818141"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0130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671119" y="604779"/>
            <a:ext cx="7514132" cy="5832517"/>
          </a:xfrm>
          <a:prstGeom prst="rect">
            <a:avLst/>
          </a:prstGeom>
        </p:spPr>
      </p:pic>
      <p:sp>
        <p:nvSpPr>
          <p:cNvPr id="9" name="Rectángulo 8"/>
          <p:cNvSpPr/>
          <p:nvPr/>
        </p:nvSpPr>
        <p:spPr>
          <a:xfrm>
            <a:off x="671119" y="90074"/>
            <a:ext cx="2918748" cy="369332"/>
          </a:xfrm>
          <a:prstGeom prst="rect">
            <a:avLst/>
          </a:prstGeom>
        </p:spPr>
        <p:txBody>
          <a:bodyPr wrap="none">
            <a:spAutoFit/>
          </a:bodyPr>
          <a:lstStyle/>
          <a:p>
            <a:r>
              <a:rPr lang="es-ES" dirty="0"/>
              <a:t>z9kaSOQwB4GX2EkqhUtut58</a:t>
            </a:r>
          </a:p>
        </p:txBody>
      </p:sp>
      <p:sp>
        <p:nvSpPr>
          <p:cNvPr id="10" name="Rectángulo 9"/>
          <p:cNvSpPr/>
          <p:nvPr/>
        </p:nvSpPr>
        <p:spPr>
          <a:xfrm>
            <a:off x="5203131" y="2896053"/>
            <a:ext cx="694329"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8299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9" name="Imagen 8"/>
          <p:cNvPicPr>
            <a:picLocks noChangeAspect="1"/>
          </p:cNvPicPr>
          <p:nvPr/>
        </p:nvPicPr>
        <p:blipFill>
          <a:blip r:embed="rId2"/>
          <a:stretch>
            <a:fillRect/>
          </a:stretch>
        </p:blipFill>
        <p:spPr>
          <a:xfrm>
            <a:off x="630473" y="311519"/>
            <a:ext cx="7602359" cy="5900999"/>
          </a:xfrm>
          <a:prstGeom prst="rect">
            <a:avLst/>
          </a:prstGeom>
        </p:spPr>
      </p:pic>
      <p:sp>
        <p:nvSpPr>
          <p:cNvPr id="10" name="Rectángulo 9"/>
          <p:cNvSpPr/>
          <p:nvPr/>
        </p:nvSpPr>
        <p:spPr>
          <a:xfrm>
            <a:off x="916356" y="3574172"/>
            <a:ext cx="2011402"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2301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A9090"/>
        </a:solidFill>
        <a:effectLst/>
      </p:bgPr>
    </p:bg>
    <p:spTree>
      <p:nvGrpSpPr>
        <p:cNvPr id="1" name=""/>
        <p:cNvGrpSpPr/>
        <p:nvPr/>
      </p:nvGrpSpPr>
      <p:grpSpPr>
        <a:xfrm>
          <a:off x="0" y="0"/>
          <a:ext cx="0" cy="0"/>
          <a:chOff x="0" y="0"/>
          <a:chExt cx="0" cy="0"/>
        </a:xfrm>
      </p:grpSpPr>
      <p:pic>
        <p:nvPicPr>
          <p:cNvPr id="2" name="Hal 9000 ( 2001,Una Odisea en el Espacio) (360p_25fps_H264-128kbit_AAC)">
            <a:hlinkClick r:id="" action="ppaction://media"/>
          </p:cNvPr>
          <p:cNvPicPr>
            <a:picLocks noChangeAspect="1"/>
          </p:cNvPicPr>
          <p:nvPr>
            <a:videoFile r:link="rId2"/>
            <p:extLst>
              <p:ext uri="{DAA4B4D4-6D71-4841-9C94-3DE7FCFB9230}">
                <p14:media xmlns:p14="http://schemas.microsoft.com/office/powerpoint/2010/main" r:embed="rId1">
                  <p14:fade in="2000" out="2000"/>
                </p14:media>
              </p:ext>
            </p:extLst>
          </p:nvPr>
        </p:nvPicPr>
        <p:blipFill>
          <a:blip r:embed="rId4"/>
          <a:stretch>
            <a:fillRect/>
          </a:stretch>
        </p:blipFill>
        <p:spPr>
          <a:xfrm>
            <a:off x="562063" y="380189"/>
            <a:ext cx="8061819" cy="6037389"/>
          </a:xfrm>
          <a:prstGeom prst="rect">
            <a:avLst/>
          </a:prstGeom>
        </p:spPr>
      </p:pic>
      <p:grpSp>
        <p:nvGrpSpPr>
          <p:cNvPr id="3" name="Grupo 2"/>
          <p:cNvGrpSpPr/>
          <p:nvPr/>
        </p:nvGrpSpPr>
        <p:grpSpPr>
          <a:xfrm>
            <a:off x="-596886" y="1428750"/>
            <a:ext cx="434961" cy="2301838"/>
            <a:chOff x="-596886" y="1428750"/>
            <a:chExt cx="434961" cy="2301838"/>
          </a:xfrm>
        </p:grpSpPr>
        <p:sp>
          <p:nvSpPr>
            <p:cNvPr id="4" name="Rectángulo 3"/>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8" name="Rectángulo 7"/>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Tree>
    <p:extLst>
      <p:ext uri="{BB962C8B-B14F-4D97-AF65-F5344CB8AC3E}">
        <p14:creationId xmlns:p14="http://schemas.microsoft.com/office/powerpoint/2010/main" val="362974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0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395620" y="344092"/>
            <a:ext cx="7518431" cy="5835854"/>
          </a:xfrm>
          <a:prstGeom prst="rect">
            <a:avLst/>
          </a:prstGeom>
        </p:spPr>
      </p:pic>
      <p:sp>
        <p:nvSpPr>
          <p:cNvPr id="9" name="Rectángulo 8"/>
          <p:cNvSpPr/>
          <p:nvPr/>
        </p:nvSpPr>
        <p:spPr>
          <a:xfrm>
            <a:off x="715020" y="2998657"/>
            <a:ext cx="2011402"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8184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713221" y="573091"/>
            <a:ext cx="6928384" cy="5377855"/>
          </a:xfrm>
          <a:prstGeom prst="rect">
            <a:avLst/>
          </a:prstGeom>
        </p:spPr>
      </p:pic>
    </p:spTree>
    <p:extLst>
      <p:ext uri="{BB962C8B-B14F-4D97-AF65-F5344CB8AC3E}">
        <p14:creationId xmlns:p14="http://schemas.microsoft.com/office/powerpoint/2010/main" val="3953735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495271" y="246517"/>
            <a:ext cx="7494282" cy="5817109"/>
          </a:xfrm>
          <a:prstGeom prst="rect">
            <a:avLst/>
          </a:prstGeom>
        </p:spPr>
      </p:pic>
      <p:sp>
        <p:nvSpPr>
          <p:cNvPr id="9" name="Rectángulo 8"/>
          <p:cNvSpPr/>
          <p:nvPr/>
        </p:nvSpPr>
        <p:spPr>
          <a:xfrm>
            <a:off x="3783434" y="5028793"/>
            <a:ext cx="1015067"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16798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721314" y="314849"/>
            <a:ext cx="7721243" cy="5993278"/>
          </a:xfrm>
          <a:prstGeom prst="rect">
            <a:avLst/>
          </a:prstGeom>
        </p:spPr>
      </p:pic>
    </p:spTree>
    <p:extLst>
      <p:ext uri="{BB962C8B-B14F-4D97-AF65-F5344CB8AC3E}">
        <p14:creationId xmlns:p14="http://schemas.microsoft.com/office/powerpoint/2010/main" val="2173935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495144" y="370592"/>
            <a:ext cx="6370283" cy="4944654"/>
          </a:xfrm>
          <a:prstGeom prst="rect">
            <a:avLst/>
          </a:prstGeom>
        </p:spPr>
      </p:pic>
      <p:sp>
        <p:nvSpPr>
          <p:cNvPr id="10" name="Rectángulo 9"/>
          <p:cNvSpPr/>
          <p:nvPr/>
        </p:nvSpPr>
        <p:spPr>
          <a:xfrm>
            <a:off x="5729680" y="3730588"/>
            <a:ext cx="1015067"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77644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9" name="Imagen 8"/>
          <p:cNvPicPr>
            <a:picLocks noChangeAspect="1"/>
          </p:cNvPicPr>
          <p:nvPr/>
        </p:nvPicPr>
        <p:blipFill>
          <a:blip r:embed="rId2"/>
          <a:stretch>
            <a:fillRect/>
          </a:stretch>
        </p:blipFill>
        <p:spPr>
          <a:xfrm>
            <a:off x="516170" y="0"/>
            <a:ext cx="8240013" cy="6395950"/>
          </a:xfrm>
          <a:prstGeom prst="rect">
            <a:avLst/>
          </a:prstGeom>
        </p:spPr>
      </p:pic>
      <p:sp>
        <p:nvSpPr>
          <p:cNvPr id="10" name="Rectángulo 9"/>
          <p:cNvSpPr/>
          <p:nvPr/>
        </p:nvSpPr>
        <p:spPr>
          <a:xfrm>
            <a:off x="3621109" y="4443652"/>
            <a:ext cx="1932403" cy="312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979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1152525" y="-1014413"/>
            <a:ext cx="11449050" cy="8886825"/>
          </a:xfrm>
          <a:prstGeom prst="rect">
            <a:avLst/>
          </a:prstGeom>
        </p:spPr>
      </p:pic>
      <p:sp>
        <p:nvSpPr>
          <p:cNvPr id="9" name="Rectángulo 8"/>
          <p:cNvSpPr/>
          <p:nvPr/>
        </p:nvSpPr>
        <p:spPr>
          <a:xfrm>
            <a:off x="-809538" y="425012"/>
            <a:ext cx="4572000" cy="646331"/>
          </a:xfrm>
          <a:prstGeom prst="rect">
            <a:avLst/>
          </a:prstGeom>
        </p:spPr>
        <p:txBody>
          <a:bodyPr>
            <a:spAutoFit/>
          </a:bodyPr>
          <a:lstStyle/>
          <a:p>
            <a:r>
              <a:rPr lang="es-ES" dirty="0"/>
              <a:t>QzGn3ZUpp9w.cwA.Wn8.xsazXpt5Y_zT3754ACQJ9OySiJPdTtV6c6uvRSti0Zs</a:t>
            </a:r>
          </a:p>
        </p:txBody>
      </p:sp>
    </p:spTree>
    <p:extLst>
      <p:ext uri="{BB962C8B-B14F-4D97-AF65-F5344CB8AC3E}">
        <p14:creationId xmlns:p14="http://schemas.microsoft.com/office/powerpoint/2010/main" val="4155255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576686" y="499015"/>
            <a:ext cx="7119251" cy="5526008"/>
          </a:xfrm>
          <a:prstGeom prst="rect">
            <a:avLst/>
          </a:prstGeom>
        </p:spPr>
      </p:pic>
    </p:spTree>
    <p:extLst>
      <p:ext uri="{BB962C8B-B14F-4D97-AF65-F5344CB8AC3E}">
        <p14:creationId xmlns:p14="http://schemas.microsoft.com/office/powerpoint/2010/main" val="3038023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712926" y="265380"/>
            <a:ext cx="7721243" cy="5993278"/>
          </a:xfrm>
          <a:prstGeom prst="rect">
            <a:avLst/>
          </a:prstGeom>
        </p:spPr>
      </p:pic>
      <p:sp>
        <p:nvSpPr>
          <p:cNvPr id="9" name="Rectángulo 8"/>
          <p:cNvSpPr/>
          <p:nvPr/>
        </p:nvSpPr>
        <p:spPr>
          <a:xfrm>
            <a:off x="785631" y="3155072"/>
            <a:ext cx="1873680" cy="16266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239551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1" name="CuadroTexto 10"/>
          <p:cNvSpPr txBox="1"/>
          <p:nvPr/>
        </p:nvSpPr>
        <p:spPr>
          <a:xfrm>
            <a:off x="461394" y="385893"/>
            <a:ext cx="1958678" cy="369332"/>
          </a:xfrm>
          <a:prstGeom prst="rect">
            <a:avLst/>
          </a:prstGeom>
          <a:noFill/>
        </p:spPr>
        <p:txBody>
          <a:bodyPr wrap="none" rtlCol="0">
            <a:spAutoFit/>
          </a:bodyPr>
          <a:lstStyle/>
          <a:p>
            <a:r>
              <a:rPr lang="es-ES" dirty="0" err="1"/>
              <a:t>jarlBot</a:t>
            </a:r>
            <a:r>
              <a:rPr lang="es-ES" dirty="0"/>
              <a:t>\</a:t>
            </a:r>
            <a:r>
              <a:rPr lang="es-ES" dirty="0" err="1"/>
              <a:t>Web.config</a:t>
            </a:r>
            <a:endParaRPr lang="es-ES" dirty="0"/>
          </a:p>
        </p:txBody>
      </p:sp>
      <p:sp>
        <p:nvSpPr>
          <p:cNvPr id="12" name="Rectángulo 11"/>
          <p:cNvSpPr/>
          <p:nvPr/>
        </p:nvSpPr>
        <p:spPr>
          <a:xfrm>
            <a:off x="1334409" y="2394247"/>
            <a:ext cx="7289474" cy="621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834705" y="2098200"/>
            <a:ext cx="4572000" cy="1061829"/>
          </a:xfrm>
          <a:prstGeom prst="rect">
            <a:avLst/>
          </a:prstGeom>
        </p:spPr>
        <p:txBody>
          <a:bodyPr>
            <a:spAutoFit/>
          </a:bodyPr>
          <a:lstStyle/>
          <a:p>
            <a:r>
              <a:rPr lang="es-ES" sz="900" dirty="0">
                <a:solidFill>
                  <a:srgbClr val="0000FF"/>
                </a:solidFill>
                <a:latin typeface="Consolas" panose="020B0609020204030204" pitchFamily="49" charset="0"/>
              </a:rPr>
              <a:t> &lt;</a:t>
            </a:r>
            <a:r>
              <a:rPr lang="es-ES" sz="900" dirty="0" err="1">
                <a:solidFill>
                  <a:srgbClr val="A31515"/>
                </a:solidFill>
                <a:latin typeface="Consolas" panose="020B0609020204030204" pitchFamily="49" charset="0"/>
              </a:rPr>
              <a:t>appSettings</a:t>
            </a:r>
            <a:r>
              <a:rPr lang="es-ES" sz="900" dirty="0">
                <a:solidFill>
                  <a:srgbClr val="0000FF"/>
                </a:solidFill>
                <a:latin typeface="Consolas" panose="020B0609020204030204" pitchFamily="49" charset="0"/>
              </a:rPr>
              <a:t>&gt;</a:t>
            </a:r>
            <a:endParaRPr lang="es-E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    &lt;!--</a:t>
            </a:r>
            <a:r>
              <a:rPr lang="en-US" sz="900" dirty="0">
                <a:solidFill>
                  <a:srgbClr val="008000"/>
                </a:solidFill>
                <a:latin typeface="Consolas" panose="020B0609020204030204" pitchFamily="49" charset="0"/>
              </a:rPr>
              <a:t> update these with your </a:t>
            </a:r>
            <a:r>
              <a:rPr lang="en-US" sz="900" dirty="0" err="1">
                <a:solidFill>
                  <a:srgbClr val="008000"/>
                </a:solidFill>
                <a:latin typeface="Consolas" panose="020B0609020204030204" pitchFamily="49" charset="0"/>
              </a:rPr>
              <a:t>BotId</a:t>
            </a:r>
            <a:r>
              <a:rPr lang="en-US" sz="900" dirty="0">
                <a:solidFill>
                  <a:srgbClr val="008000"/>
                </a:solidFill>
                <a:latin typeface="Consolas" panose="020B0609020204030204" pitchFamily="49" charset="0"/>
              </a:rPr>
              <a:t>, Microsoft App Id and your Microsoft App Password</a:t>
            </a:r>
            <a:r>
              <a:rPr lang="en-US" sz="900" dirty="0">
                <a:solidFill>
                  <a:srgbClr val="0000FF"/>
                </a:solidFill>
                <a:latin typeface="Consolas" panose="020B0609020204030204" pitchFamily="49" charset="0"/>
              </a:rPr>
              <a:t>--&gt;</a:t>
            </a:r>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    &lt;</a:t>
            </a:r>
            <a:r>
              <a:rPr lang="en-US" sz="900" dirty="0">
                <a:solidFill>
                  <a:srgbClr val="A31515"/>
                </a:solidFill>
                <a:latin typeface="Consolas" panose="020B0609020204030204" pitchFamily="49" charset="0"/>
              </a:rPr>
              <a:t>add</a:t>
            </a:r>
            <a:r>
              <a:rPr lang="en-US" sz="900" dirty="0">
                <a:solidFill>
                  <a:srgbClr val="0000FF"/>
                </a:solidFill>
                <a:latin typeface="Consolas" panose="020B0609020204030204" pitchFamily="49" charset="0"/>
              </a:rPr>
              <a:t> </a:t>
            </a:r>
            <a:r>
              <a:rPr lang="en-US" sz="900" dirty="0">
                <a:solidFill>
                  <a:srgbClr val="FF0000"/>
                </a:solidFill>
                <a:latin typeface="Consolas" panose="020B0609020204030204" pitchFamily="49" charset="0"/>
              </a:rPr>
              <a:t>key</a:t>
            </a:r>
            <a:r>
              <a:rPr lang="en-US" sz="900" dirty="0">
                <a:solidFill>
                  <a:srgbClr val="0000FF"/>
                </a:solidFill>
                <a:latin typeface="Consolas" panose="020B0609020204030204" pitchFamily="49" charset="0"/>
              </a:rPr>
              <a:t>=</a:t>
            </a:r>
            <a:r>
              <a:rPr lang="en-US" sz="900" dirty="0">
                <a:solidFill>
                  <a:srgbClr val="000000"/>
                </a:solidFill>
                <a:latin typeface="Consolas" panose="020B0609020204030204" pitchFamily="49" charset="0"/>
              </a:rPr>
              <a:t>"</a:t>
            </a:r>
            <a:r>
              <a:rPr lang="en-US" sz="900" dirty="0" err="1">
                <a:solidFill>
                  <a:srgbClr val="0000FF"/>
                </a:solidFill>
                <a:latin typeface="Consolas" panose="020B0609020204030204" pitchFamily="49" charset="0"/>
              </a:rPr>
              <a:t>BotId</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 </a:t>
            </a:r>
            <a:r>
              <a:rPr lang="en-US" sz="900" dirty="0">
                <a:solidFill>
                  <a:srgbClr val="FF0000"/>
                </a:solidFill>
                <a:latin typeface="Consolas" panose="020B0609020204030204" pitchFamily="49" charset="0"/>
              </a:rPr>
              <a:t>value</a:t>
            </a:r>
            <a:r>
              <a:rPr lang="en-US" sz="900" dirty="0">
                <a:solidFill>
                  <a:srgbClr val="0000FF"/>
                </a:solidFill>
                <a:latin typeface="Consolas" panose="020B0609020204030204" pitchFamily="49" charset="0"/>
              </a:rPr>
              <a:t>=</a:t>
            </a:r>
            <a:r>
              <a:rPr lang="en-US" sz="900" dirty="0">
                <a:solidFill>
                  <a:srgbClr val="000000"/>
                </a:solidFill>
                <a:latin typeface="Consolas" panose="020B0609020204030204" pitchFamily="49" charset="0"/>
              </a:rPr>
              <a:t>"</a:t>
            </a:r>
            <a:r>
              <a:rPr lang="en-US" sz="900" dirty="0" err="1">
                <a:solidFill>
                  <a:srgbClr val="0000FF"/>
                </a:solidFill>
                <a:latin typeface="Consolas" panose="020B0609020204030204" pitchFamily="49" charset="0"/>
              </a:rPr>
              <a:t>YourBotId</a:t>
            </a:r>
            <a:r>
              <a:rPr lang="en-US" sz="900" dirty="0">
                <a:solidFill>
                  <a:srgbClr val="000000"/>
                </a:solidFill>
                <a:latin typeface="Consolas" panose="020B0609020204030204" pitchFamily="49" charset="0"/>
              </a:rPr>
              <a:t>"</a:t>
            </a:r>
            <a:r>
              <a:rPr lang="en-US" sz="900" dirty="0">
                <a:solidFill>
                  <a:srgbClr val="0000FF"/>
                </a:solidFill>
                <a:latin typeface="Consolas" panose="020B0609020204030204" pitchFamily="49" charset="0"/>
              </a:rPr>
              <a:t> /&gt;</a:t>
            </a:r>
            <a:endParaRPr lang="en-US" sz="900" dirty="0">
              <a:solidFill>
                <a:srgbClr val="000000"/>
              </a:solidFill>
              <a:latin typeface="Consolas" panose="020B0609020204030204" pitchFamily="49" charset="0"/>
            </a:endParaRPr>
          </a:p>
          <a:p>
            <a:r>
              <a:rPr lang="es-ES" sz="900" dirty="0">
                <a:solidFill>
                  <a:srgbClr val="0000FF"/>
                </a:solidFill>
                <a:latin typeface="Consolas" panose="020B0609020204030204" pitchFamily="49" charset="0"/>
              </a:rPr>
              <a:t>    &lt;</a:t>
            </a:r>
            <a:r>
              <a:rPr lang="es-ES" sz="900" dirty="0" err="1">
                <a:solidFill>
                  <a:srgbClr val="A31515"/>
                </a:solidFill>
                <a:latin typeface="Consolas" panose="020B0609020204030204" pitchFamily="49" charset="0"/>
              </a:rPr>
              <a:t>add</a:t>
            </a:r>
            <a:r>
              <a:rPr lang="es-ES" sz="900" dirty="0">
                <a:solidFill>
                  <a:srgbClr val="0000FF"/>
                </a:solidFill>
                <a:latin typeface="Consolas" panose="020B0609020204030204" pitchFamily="49" charset="0"/>
              </a:rPr>
              <a:t> </a:t>
            </a:r>
            <a:r>
              <a:rPr lang="es-ES" sz="900" dirty="0" err="1">
                <a:solidFill>
                  <a:srgbClr val="FF0000"/>
                </a:solidFill>
                <a:latin typeface="Consolas" panose="020B0609020204030204" pitchFamily="49" charset="0"/>
              </a:rPr>
              <a:t>key</a:t>
            </a:r>
            <a:r>
              <a:rPr lang="es-ES" sz="900" dirty="0">
                <a:solidFill>
                  <a:srgbClr val="0000FF"/>
                </a:solidFill>
                <a:latin typeface="Consolas" panose="020B0609020204030204" pitchFamily="49" charset="0"/>
              </a:rPr>
              <a:t>=</a:t>
            </a:r>
            <a:r>
              <a:rPr lang="es-ES" sz="900" dirty="0">
                <a:solidFill>
                  <a:srgbClr val="000000"/>
                </a:solidFill>
                <a:latin typeface="Consolas" panose="020B0609020204030204" pitchFamily="49" charset="0"/>
              </a:rPr>
              <a:t>"</a:t>
            </a:r>
            <a:r>
              <a:rPr lang="es-ES" sz="900" dirty="0" err="1">
                <a:solidFill>
                  <a:srgbClr val="0000FF"/>
                </a:solidFill>
                <a:latin typeface="Consolas" panose="020B0609020204030204" pitchFamily="49" charset="0"/>
              </a:rPr>
              <a:t>MicrosoftAppId</a:t>
            </a:r>
            <a:r>
              <a:rPr lang="es-ES" sz="900" dirty="0">
                <a:solidFill>
                  <a:srgbClr val="000000"/>
                </a:solidFill>
                <a:latin typeface="Consolas" panose="020B0609020204030204" pitchFamily="49" charset="0"/>
              </a:rPr>
              <a:t>"</a:t>
            </a:r>
            <a:r>
              <a:rPr lang="es-ES" sz="900" dirty="0">
                <a:solidFill>
                  <a:srgbClr val="0000FF"/>
                </a:solidFill>
                <a:latin typeface="Consolas" panose="020B0609020204030204" pitchFamily="49" charset="0"/>
              </a:rPr>
              <a:t> </a:t>
            </a:r>
            <a:r>
              <a:rPr lang="es-ES" sz="900" dirty="0" err="1">
                <a:solidFill>
                  <a:srgbClr val="FF0000"/>
                </a:solidFill>
                <a:latin typeface="Consolas" panose="020B0609020204030204" pitchFamily="49" charset="0"/>
              </a:rPr>
              <a:t>value</a:t>
            </a:r>
            <a:r>
              <a:rPr lang="es-ES" sz="900" dirty="0">
                <a:solidFill>
                  <a:srgbClr val="0000FF"/>
                </a:solidFill>
                <a:latin typeface="Consolas" panose="020B0609020204030204" pitchFamily="49" charset="0"/>
              </a:rPr>
              <a:t>=</a:t>
            </a:r>
            <a:r>
              <a:rPr lang="es-ES" sz="900" dirty="0">
                <a:solidFill>
                  <a:srgbClr val="000000"/>
                </a:solidFill>
                <a:latin typeface="Consolas" panose="020B0609020204030204" pitchFamily="49" charset="0"/>
              </a:rPr>
              <a:t>""</a:t>
            </a:r>
            <a:r>
              <a:rPr lang="es-ES" sz="900" dirty="0">
                <a:solidFill>
                  <a:srgbClr val="0000FF"/>
                </a:solidFill>
                <a:latin typeface="Consolas" panose="020B0609020204030204" pitchFamily="49" charset="0"/>
              </a:rPr>
              <a:t> /&gt;</a:t>
            </a:r>
            <a:endParaRPr lang="es-ES" sz="900" dirty="0">
              <a:solidFill>
                <a:srgbClr val="000000"/>
              </a:solidFill>
              <a:latin typeface="Consolas" panose="020B0609020204030204" pitchFamily="49" charset="0"/>
            </a:endParaRPr>
          </a:p>
          <a:p>
            <a:r>
              <a:rPr lang="es-ES" sz="900" dirty="0">
                <a:solidFill>
                  <a:srgbClr val="0000FF"/>
                </a:solidFill>
                <a:latin typeface="Consolas" panose="020B0609020204030204" pitchFamily="49" charset="0"/>
              </a:rPr>
              <a:t>    &lt;</a:t>
            </a:r>
            <a:r>
              <a:rPr lang="es-ES" sz="900" dirty="0" err="1">
                <a:solidFill>
                  <a:srgbClr val="A31515"/>
                </a:solidFill>
                <a:latin typeface="Consolas" panose="020B0609020204030204" pitchFamily="49" charset="0"/>
              </a:rPr>
              <a:t>add</a:t>
            </a:r>
            <a:r>
              <a:rPr lang="es-ES" sz="900" dirty="0">
                <a:solidFill>
                  <a:srgbClr val="0000FF"/>
                </a:solidFill>
                <a:latin typeface="Consolas" panose="020B0609020204030204" pitchFamily="49" charset="0"/>
              </a:rPr>
              <a:t> </a:t>
            </a:r>
            <a:r>
              <a:rPr lang="es-ES" sz="900" dirty="0" err="1">
                <a:solidFill>
                  <a:srgbClr val="FF0000"/>
                </a:solidFill>
                <a:latin typeface="Consolas" panose="020B0609020204030204" pitchFamily="49" charset="0"/>
              </a:rPr>
              <a:t>key</a:t>
            </a:r>
            <a:r>
              <a:rPr lang="es-ES" sz="900" dirty="0">
                <a:solidFill>
                  <a:srgbClr val="0000FF"/>
                </a:solidFill>
                <a:latin typeface="Consolas" panose="020B0609020204030204" pitchFamily="49" charset="0"/>
              </a:rPr>
              <a:t>=</a:t>
            </a:r>
            <a:r>
              <a:rPr lang="es-ES" sz="900" dirty="0">
                <a:solidFill>
                  <a:srgbClr val="000000"/>
                </a:solidFill>
                <a:latin typeface="Consolas" panose="020B0609020204030204" pitchFamily="49" charset="0"/>
              </a:rPr>
              <a:t>"</a:t>
            </a:r>
            <a:r>
              <a:rPr lang="es-ES" sz="900" dirty="0" err="1">
                <a:solidFill>
                  <a:srgbClr val="0000FF"/>
                </a:solidFill>
                <a:latin typeface="Consolas" panose="020B0609020204030204" pitchFamily="49" charset="0"/>
              </a:rPr>
              <a:t>MicrosoftAppPassword</a:t>
            </a:r>
            <a:r>
              <a:rPr lang="es-ES" sz="900" dirty="0">
                <a:solidFill>
                  <a:srgbClr val="000000"/>
                </a:solidFill>
                <a:latin typeface="Consolas" panose="020B0609020204030204" pitchFamily="49" charset="0"/>
              </a:rPr>
              <a:t>"</a:t>
            </a:r>
            <a:r>
              <a:rPr lang="es-ES" sz="900" dirty="0">
                <a:solidFill>
                  <a:srgbClr val="0000FF"/>
                </a:solidFill>
                <a:latin typeface="Consolas" panose="020B0609020204030204" pitchFamily="49" charset="0"/>
              </a:rPr>
              <a:t> </a:t>
            </a:r>
            <a:r>
              <a:rPr lang="es-ES" sz="900" dirty="0" err="1">
                <a:solidFill>
                  <a:srgbClr val="FF0000"/>
                </a:solidFill>
                <a:latin typeface="Consolas" panose="020B0609020204030204" pitchFamily="49" charset="0"/>
              </a:rPr>
              <a:t>value</a:t>
            </a:r>
            <a:r>
              <a:rPr lang="es-ES" sz="900" dirty="0">
                <a:solidFill>
                  <a:srgbClr val="0000FF"/>
                </a:solidFill>
                <a:latin typeface="Consolas" panose="020B0609020204030204" pitchFamily="49" charset="0"/>
              </a:rPr>
              <a:t>=</a:t>
            </a:r>
            <a:r>
              <a:rPr lang="es-ES" sz="900" dirty="0">
                <a:solidFill>
                  <a:srgbClr val="000000"/>
                </a:solidFill>
                <a:latin typeface="Consolas" panose="020B0609020204030204" pitchFamily="49" charset="0"/>
              </a:rPr>
              <a:t>""</a:t>
            </a:r>
            <a:r>
              <a:rPr lang="es-ES" sz="900" dirty="0">
                <a:solidFill>
                  <a:srgbClr val="0000FF"/>
                </a:solidFill>
                <a:latin typeface="Consolas" panose="020B0609020204030204" pitchFamily="49" charset="0"/>
              </a:rPr>
              <a:t> /&gt;</a:t>
            </a:r>
            <a:endParaRPr lang="es-ES" sz="900" dirty="0">
              <a:solidFill>
                <a:srgbClr val="000000"/>
              </a:solidFill>
              <a:latin typeface="Consolas" panose="020B0609020204030204" pitchFamily="49" charset="0"/>
            </a:endParaRPr>
          </a:p>
          <a:p>
            <a:r>
              <a:rPr lang="es-ES" sz="900" dirty="0">
                <a:solidFill>
                  <a:srgbClr val="0000FF"/>
                </a:solidFill>
                <a:latin typeface="Consolas" panose="020B0609020204030204" pitchFamily="49" charset="0"/>
              </a:rPr>
              <a:t>  &lt;/</a:t>
            </a:r>
            <a:r>
              <a:rPr lang="es-ES" sz="900" dirty="0" err="1">
                <a:solidFill>
                  <a:srgbClr val="A31515"/>
                </a:solidFill>
                <a:latin typeface="Consolas" panose="020B0609020204030204" pitchFamily="49" charset="0"/>
              </a:rPr>
              <a:t>appSettings</a:t>
            </a:r>
            <a:r>
              <a:rPr lang="es-ES" sz="900" dirty="0">
                <a:solidFill>
                  <a:srgbClr val="0000FF"/>
                </a:solidFill>
                <a:latin typeface="Consolas" panose="020B0609020204030204" pitchFamily="49" charset="0"/>
              </a:rPr>
              <a:t>&gt;</a:t>
            </a:r>
            <a:endParaRPr lang="es-ES" dirty="0"/>
          </a:p>
        </p:txBody>
      </p:sp>
      <p:pic>
        <p:nvPicPr>
          <p:cNvPr id="9" name="Imagen 8"/>
          <p:cNvPicPr>
            <a:picLocks noChangeAspect="1"/>
          </p:cNvPicPr>
          <p:nvPr/>
        </p:nvPicPr>
        <p:blipFill>
          <a:blip r:embed="rId2"/>
          <a:stretch>
            <a:fillRect/>
          </a:stretch>
        </p:blipFill>
        <p:spPr>
          <a:xfrm>
            <a:off x="2586037" y="1804987"/>
            <a:ext cx="3971925" cy="3248025"/>
          </a:xfrm>
          <a:prstGeom prst="rect">
            <a:avLst/>
          </a:prstGeom>
        </p:spPr>
      </p:pic>
    </p:spTree>
    <p:extLst>
      <p:ext uri="{BB962C8B-B14F-4D97-AF65-F5344CB8AC3E}">
        <p14:creationId xmlns:p14="http://schemas.microsoft.com/office/powerpoint/2010/main" val="258506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A9090"/>
        </a:solidFill>
        <a:effectLst/>
      </p:bgPr>
    </p:bg>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2996720" y="-216099"/>
            <a:ext cx="15137439" cy="6371401"/>
          </a:xfrm>
          <a:prstGeom prst="rect">
            <a:avLst/>
          </a:prstGeom>
        </p:spPr>
      </p:pic>
      <p:grpSp>
        <p:nvGrpSpPr>
          <p:cNvPr id="3" name="Grupo 2"/>
          <p:cNvGrpSpPr/>
          <p:nvPr/>
        </p:nvGrpSpPr>
        <p:grpSpPr>
          <a:xfrm>
            <a:off x="-425436" y="5499157"/>
            <a:ext cx="3644870" cy="3644870"/>
            <a:chOff x="-425435" y="2898832"/>
            <a:chExt cx="3644870" cy="3644870"/>
          </a:xfrm>
        </p:grpSpPr>
        <p:pic>
          <p:nvPicPr>
            <p:cNvPr id="10" name="Imagen 9"/>
            <p:cNvPicPr>
              <a:picLocks noChangeAspect="1"/>
            </p:cNvPicPr>
            <p:nvPr/>
          </p:nvPicPr>
          <p:blipFill>
            <a:blip r:embed="rId3">
              <a:extLst>
                <a:ext uri="{BEBA8EAE-BF5A-486C-A8C5-ECC9F3942E4B}">
                  <a14:imgProps xmlns:a14="http://schemas.microsoft.com/office/drawing/2010/main">
                    <a14:imgLayer r:embed="rId4">
                      <a14:imgEffect>
                        <a14:backgroundRemoval t="0" b="100000" l="750" r="90000"/>
                      </a14:imgEffect>
                    </a14:imgLayer>
                  </a14:imgProps>
                </a:ext>
                <a:ext uri="{28A0092B-C50C-407E-A947-70E740481C1C}">
                  <a14:useLocalDpi xmlns:a14="http://schemas.microsoft.com/office/drawing/2010/main" val="0"/>
                </a:ext>
              </a:extLst>
            </a:blip>
            <a:stretch>
              <a:fillRect/>
            </a:stretch>
          </p:blipFill>
          <p:spPr>
            <a:xfrm>
              <a:off x="-425435" y="2898832"/>
              <a:ext cx="3644870" cy="3644870"/>
            </a:xfrm>
            <a:prstGeom prst="rect">
              <a:avLst/>
            </a:prstGeom>
          </p:spPr>
        </p:pic>
        <p:sp>
          <p:nvSpPr>
            <p:cNvPr id="2" name="Elipse 1"/>
            <p:cNvSpPr/>
            <p:nvPr/>
          </p:nvSpPr>
          <p:spPr>
            <a:xfrm>
              <a:off x="1244600" y="3784600"/>
              <a:ext cx="304800" cy="304800"/>
            </a:xfrm>
            <a:prstGeom prst="ellipse">
              <a:avLst/>
            </a:prstGeom>
            <a:solidFill>
              <a:srgbClr val="7D75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p:cNvSpPr/>
            <p:nvPr/>
          </p:nvSpPr>
          <p:spPr>
            <a:xfrm>
              <a:off x="2159644" y="3968969"/>
              <a:ext cx="207433" cy="152400"/>
            </a:xfrm>
            <a:prstGeom prst="ellipse">
              <a:avLst/>
            </a:prstGeom>
            <a:solidFill>
              <a:srgbClr val="7D75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719" y="3718619"/>
            <a:ext cx="6643392" cy="6643392"/>
          </a:xfrm>
          <a:prstGeom prst="rect">
            <a:avLst/>
          </a:prstGeom>
        </p:spPr>
      </p:pic>
      <p:sp>
        <p:nvSpPr>
          <p:cNvPr id="14" name="Rectángulo 13"/>
          <p:cNvSpPr/>
          <p:nvPr/>
        </p:nvSpPr>
        <p:spPr>
          <a:xfrm>
            <a:off x="0" y="33212"/>
            <a:ext cx="9144000" cy="6824787"/>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6774" y="3968969"/>
            <a:ext cx="11517548" cy="3071346"/>
          </a:xfrm>
          <a:prstGeom prst="rect">
            <a:avLst/>
          </a:prstGeom>
        </p:spPr>
      </p:pic>
      <p:sp>
        <p:nvSpPr>
          <p:cNvPr id="4" name="CuadroTexto 3"/>
          <p:cNvSpPr txBox="1"/>
          <p:nvPr/>
        </p:nvSpPr>
        <p:spPr>
          <a:xfrm>
            <a:off x="2305192" y="533156"/>
            <a:ext cx="4533613" cy="1600438"/>
          </a:xfrm>
          <a:prstGeom prst="rect">
            <a:avLst/>
          </a:prstGeom>
          <a:noFill/>
        </p:spPr>
        <p:txBody>
          <a:bodyPr wrap="none" rtlCol="0">
            <a:spAutoFit/>
          </a:bodyPr>
          <a:lstStyle/>
          <a:p>
            <a:r>
              <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Reprogramando </a:t>
            </a:r>
          </a:p>
          <a:p>
            <a:pPr algn="ctr"/>
            <a:r>
              <a:rPr lang="es-ES" sz="54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HAL9000</a:t>
            </a:r>
          </a:p>
        </p:txBody>
      </p:sp>
      <p:pic>
        <p:nvPicPr>
          <p:cNvPr id="5" name="Imagen 4"/>
          <p:cNvPicPr>
            <a:picLocks noChangeAspect="1"/>
          </p:cNvPicPr>
          <p:nvPr/>
        </p:nvPicPr>
        <p:blipFill>
          <a:blip r:embed="rId7"/>
          <a:stretch>
            <a:fillRect/>
          </a:stretch>
        </p:blipFill>
        <p:spPr>
          <a:xfrm flipH="1">
            <a:off x="2707305" y="2565173"/>
            <a:ext cx="1156458" cy="1556196"/>
          </a:xfrm>
          <a:prstGeom prst="rect">
            <a:avLst/>
          </a:prstGeom>
        </p:spPr>
      </p:pic>
      <p:pic>
        <p:nvPicPr>
          <p:cNvPr id="6" name="Imagen 5"/>
          <p:cNvPicPr>
            <a:picLocks noChangeAspect="1"/>
          </p:cNvPicPr>
          <p:nvPr/>
        </p:nvPicPr>
        <p:blipFill>
          <a:blip r:embed="rId8"/>
          <a:stretch>
            <a:fillRect/>
          </a:stretch>
        </p:blipFill>
        <p:spPr>
          <a:xfrm rot="463135">
            <a:off x="6944266" y="3600354"/>
            <a:ext cx="1304164" cy="1824973"/>
          </a:xfrm>
          <a:prstGeom prst="rect">
            <a:avLst/>
          </a:prstGeom>
        </p:spPr>
      </p:pic>
      <p:pic>
        <p:nvPicPr>
          <p:cNvPr id="9" name="Imagen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4688" y="4863804"/>
            <a:ext cx="968075" cy="968075"/>
          </a:xfrm>
          <a:prstGeom prst="rect">
            <a:avLst/>
          </a:prstGeom>
        </p:spPr>
      </p:pic>
      <p:sp>
        <p:nvSpPr>
          <p:cNvPr id="13" name="Rectángulo 12"/>
          <p:cNvSpPr/>
          <p:nvPr/>
        </p:nvSpPr>
        <p:spPr>
          <a:xfrm>
            <a:off x="2919331" y="6015628"/>
            <a:ext cx="3298788" cy="461665"/>
          </a:xfrm>
          <a:prstGeom prst="rect">
            <a:avLst/>
          </a:prstGeom>
        </p:spPr>
        <p:txBody>
          <a:bodyPr wrap="none">
            <a:spAutoFit/>
          </a:bodyPr>
          <a:lstStyle/>
          <a:p>
            <a:r>
              <a:rPr lang="es-ES" sz="2400" dirty="0">
                <a:solidFill>
                  <a:srgbClr val="713938"/>
                </a:solidFill>
                <a:latin typeface="Segoe UI" panose="020B0502040204020203" pitchFamily="34" charset="0"/>
              </a:rPr>
              <a:t>Microsoft </a:t>
            </a:r>
            <a:r>
              <a:rPr lang="es-ES" sz="2400" dirty="0" err="1">
                <a:solidFill>
                  <a:srgbClr val="713938"/>
                </a:solidFill>
                <a:latin typeface="Segoe UI" panose="020B0502040204020203" pitchFamily="34" charset="0"/>
              </a:rPr>
              <a:t>Tech</a:t>
            </a:r>
            <a:r>
              <a:rPr lang="es-ES" sz="2400" dirty="0">
                <a:solidFill>
                  <a:srgbClr val="713938"/>
                </a:solidFill>
                <a:latin typeface="Segoe UI" panose="020B0502040204020203" pitchFamily="34" charset="0"/>
              </a:rPr>
              <a:t> Summit</a:t>
            </a:r>
            <a:endParaRPr lang="es-ES" sz="2400" dirty="0">
              <a:solidFill>
                <a:srgbClr val="713938"/>
              </a:solidFill>
            </a:endParaRPr>
          </a:p>
        </p:txBody>
      </p:sp>
      <p:grpSp>
        <p:nvGrpSpPr>
          <p:cNvPr id="20" name="Grupo 19"/>
          <p:cNvGrpSpPr/>
          <p:nvPr/>
        </p:nvGrpSpPr>
        <p:grpSpPr>
          <a:xfrm>
            <a:off x="-596886" y="1428750"/>
            <a:ext cx="434961" cy="2301838"/>
            <a:chOff x="-596886" y="1428750"/>
            <a:chExt cx="434961" cy="2301838"/>
          </a:xfrm>
        </p:grpSpPr>
        <p:sp>
          <p:nvSpPr>
            <p:cNvPr id="15" name="Rectángulo 14"/>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8" name="Rectángulo 17"/>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9" name="Rectángulo 18"/>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Tree>
    <p:extLst>
      <p:ext uri="{BB962C8B-B14F-4D97-AF65-F5344CB8AC3E}">
        <p14:creationId xmlns:p14="http://schemas.microsoft.com/office/powerpoint/2010/main" val="169796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par>
                          <p:cTn id="9" fill="hold">
                            <p:stCondLst>
                              <p:cond delay="0"/>
                            </p:stCondLst>
                            <p:childTnLst>
                              <p:par>
                                <p:cTn id="10" presetID="10" presetClass="exit" presetSubtype="0" fill="hold" grpId="0" nodeType="after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0"/>
                                        <p:tgtEl>
                                          <p:spTgt spid="8"/>
                                        </p:tgtEl>
                                      </p:cBhvr>
                                    </p:animEffect>
                                  </p:childTnLst>
                                </p:cTn>
                              </p:par>
                            </p:childTnLst>
                          </p:cTn>
                        </p:par>
                        <p:par>
                          <p:cTn id="16" fill="hold">
                            <p:stCondLst>
                              <p:cond delay="3000"/>
                            </p:stCondLst>
                            <p:childTnLst>
                              <p:par>
                                <p:cTn id="17" presetID="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40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1" presetClass="entr" presetSubtype="0" fill="hold" grpId="0" nodeType="withEffect">
                                  <p:stCondLst>
                                    <p:cond delay="0"/>
                                  </p:stCondLst>
                                  <p:iterate type="lt">
                                    <p:tmPct val="33684"/>
                                  </p:iterate>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
                                        </p:tgtEl>
                                      </p:cBhvr>
                                    </p:animEffect>
                                  </p:childTnLst>
                                </p:cTn>
                              </p:par>
                              <p:par>
                                <p:cTn id="34" presetID="1"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par>
                          <p:cTn id="38" fill="hold">
                            <p:stCondLst>
                              <p:cond delay="7700"/>
                            </p:stCondLst>
                            <p:childTnLst>
                              <p:par>
                                <p:cTn id="39" presetID="64" presetClass="path" presetSubtype="0" accel="50000" decel="50000" fill="hold" nodeType="afterEffect">
                                  <p:stCondLst>
                                    <p:cond delay="0"/>
                                  </p:stCondLst>
                                  <p:childTnLst>
                                    <p:animMotion origin="layout" path="M 8.33333E-7 -1.85185E-6 L 8.33333E-7 -0.25 " pathEditMode="relative" rAng="0" ptsTypes="AA">
                                      <p:cBhvr>
                                        <p:cTn id="40" dur="2000" fill="hold"/>
                                        <p:tgtEl>
                                          <p:spTgt spid="6"/>
                                        </p:tgtEl>
                                        <p:attrNameLst>
                                          <p:attrName>ppt_x</p:attrName>
                                          <p:attrName>ppt_y</p:attrName>
                                        </p:attrNameLst>
                                      </p:cBhvr>
                                      <p:rCtr x="0" y="-12500"/>
                                    </p:animMotion>
                                  </p:childTnLst>
                                </p:cTn>
                              </p:par>
                              <p:par>
                                <p:cTn id="41" presetID="64" presetClass="path" presetSubtype="0" accel="50000" decel="50000" fill="hold" nodeType="withEffect">
                                  <p:stCondLst>
                                    <p:cond delay="0"/>
                                  </p:stCondLst>
                                  <p:childTnLst>
                                    <p:animMotion origin="layout" path="M 2.22222E-6 -2.59259E-6 L 2.22222E-6 -0.25 " pathEditMode="relative" rAng="0" ptsTypes="AA">
                                      <p:cBhvr>
                                        <p:cTn id="42" dur="2000" fill="hold"/>
                                        <p:tgtEl>
                                          <p:spTgt spid="3"/>
                                        </p:tgtEl>
                                        <p:attrNameLst>
                                          <p:attrName>ppt_x</p:attrName>
                                          <p:attrName>ppt_y</p:attrName>
                                        </p:attrNameLst>
                                      </p:cBhvr>
                                      <p:rCtr x="0" y="-12500"/>
                                    </p:animMotion>
                                  </p:childTnLst>
                                </p:cTn>
                              </p:par>
                              <p:par>
                                <p:cTn id="43" presetID="64" presetClass="path" presetSubtype="0" accel="50000" decel="50000" fill="hold" nodeType="withEffect">
                                  <p:stCondLst>
                                    <p:cond delay="0"/>
                                  </p:stCondLst>
                                  <p:childTnLst>
                                    <p:animMotion origin="layout" path="M -4.44444E-6 1.11111E-6 L -4.44444E-6 -0.25 " pathEditMode="relative" rAng="0" ptsTypes="AA">
                                      <p:cBhvr>
                                        <p:cTn id="44" dur="2000" fill="hold"/>
                                        <p:tgtEl>
                                          <p:spTgt spid="12"/>
                                        </p:tgtEl>
                                        <p:attrNameLst>
                                          <p:attrName>ppt_x</p:attrName>
                                          <p:attrName>ppt_y</p:attrName>
                                        </p:attrNameLst>
                                      </p:cBhvr>
                                      <p:rCtr x="0" y="-12500"/>
                                    </p:animMotion>
                                  </p:childTnLst>
                                </p:cTn>
                              </p:par>
                              <p:par>
                                <p:cTn id="45" presetID="35"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2000"/>
                                        <p:tgtEl>
                                          <p:spTgt spid="5"/>
                                        </p:tgtEl>
                                      </p:cBhvr>
                                    </p:animEffect>
                                    <p:anim calcmode="lin" valueType="num">
                                      <p:cBhvr>
                                        <p:cTn id="48" dur="2000" fill="hold"/>
                                        <p:tgtEl>
                                          <p:spTgt spid="5"/>
                                        </p:tgtEl>
                                        <p:attrNameLst>
                                          <p:attrName>style.rotation</p:attrName>
                                        </p:attrNameLst>
                                      </p:cBhvr>
                                      <p:tavLst>
                                        <p:tav tm="0">
                                          <p:val>
                                            <p:fltVal val="720"/>
                                          </p:val>
                                        </p:tav>
                                        <p:tav tm="100000">
                                          <p:val>
                                            <p:fltVal val="0"/>
                                          </p:val>
                                        </p:tav>
                                      </p:tavLst>
                                    </p:anim>
                                    <p:anim calcmode="lin" valueType="num">
                                      <p:cBhvr>
                                        <p:cTn id="49" dur="2000" fill="hold"/>
                                        <p:tgtEl>
                                          <p:spTgt spid="5"/>
                                        </p:tgtEl>
                                        <p:attrNameLst>
                                          <p:attrName>ppt_h</p:attrName>
                                        </p:attrNameLst>
                                      </p:cBhvr>
                                      <p:tavLst>
                                        <p:tav tm="0">
                                          <p:val>
                                            <p:fltVal val="0"/>
                                          </p:val>
                                        </p:tav>
                                        <p:tav tm="100000">
                                          <p:val>
                                            <p:strVal val="#ppt_h"/>
                                          </p:val>
                                        </p:tav>
                                      </p:tavLst>
                                    </p:anim>
                                    <p:anim calcmode="lin" valueType="num">
                                      <p:cBhvr>
                                        <p:cTn id="50" dur="2000" fill="hold"/>
                                        <p:tgtEl>
                                          <p:spTgt spid="5"/>
                                        </p:tgtEl>
                                        <p:attrNameLst>
                                          <p:attrName>ppt_w</p:attrName>
                                        </p:attrNameLst>
                                      </p:cBhvr>
                                      <p:tavLst>
                                        <p:tav tm="0">
                                          <p:val>
                                            <p:fltVal val="0"/>
                                          </p:val>
                                        </p:tav>
                                        <p:tav tm="100000">
                                          <p:val>
                                            <p:strVal val="#ppt_w"/>
                                          </p:val>
                                        </p:tav>
                                      </p:tavLst>
                                    </p:anim>
                                  </p:childTnLst>
                                </p:cTn>
                              </p:par>
                            </p:childTnLst>
                          </p:cTn>
                        </p:par>
                        <p:par>
                          <p:cTn id="51" fill="hold">
                            <p:stCondLst>
                              <p:cond delay="9700"/>
                            </p:stCondLst>
                            <p:childTnLst>
                              <p:par>
                                <p:cTn id="52" presetID="10" presetClass="entr" presetSubtype="0"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par>
                          <p:cTn id="55" fill="hold">
                            <p:stCondLst>
                              <p:cond delay="10200"/>
                            </p:stCondLst>
                            <p:childTnLst>
                              <p:par>
                                <p:cTn id="56" presetID="10" presetClass="entr" presetSubtype="0"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596886" y="1428750"/>
            <a:ext cx="434961" cy="2301838"/>
            <a:chOff x="-596886" y="1428750"/>
            <a:chExt cx="434961" cy="2301838"/>
          </a:xfrm>
        </p:grpSpPr>
        <p:sp>
          <p:nvSpPr>
            <p:cNvPr id="4" name="Rectángulo 3"/>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8" name="Rectángulo 7"/>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2" name="CuadroTexto 11"/>
          <p:cNvSpPr txBox="1"/>
          <p:nvPr/>
        </p:nvSpPr>
        <p:spPr>
          <a:xfrm>
            <a:off x="1730361" y="824003"/>
            <a:ext cx="1441420" cy="769441"/>
          </a:xfrm>
          <a:prstGeom prst="rect">
            <a:avLst/>
          </a:prstGeom>
          <a:noFill/>
        </p:spPr>
        <p:txBody>
          <a:bodyPr wrap="none" rtlCol="0">
            <a:spAutoFit/>
          </a:bodyPr>
          <a:lstStyle/>
          <a:p>
            <a:r>
              <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LUIS</a:t>
            </a:r>
            <a:endParaRPr lang="es-ES" sz="5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spTree>
    <p:extLst>
      <p:ext uri="{BB962C8B-B14F-4D97-AF65-F5344CB8AC3E}">
        <p14:creationId xmlns:p14="http://schemas.microsoft.com/office/powerpoint/2010/main" val="28136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3684"/>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 calcmode="lin" valueType="num">
                                      <p:cBhvr>
                                        <p:cTn id="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a:stretch>
            <a:fillRect/>
          </a:stretch>
        </p:blipFill>
        <p:spPr>
          <a:xfrm>
            <a:off x="461394" y="896415"/>
            <a:ext cx="7443577" cy="5398932"/>
          </a:xfrm>
          <a:prstGeom prst="rect">
            <a:avLst/>
          </a:prstGeom>
        </p:spPr>
      </p:pic>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0" name="CuadroTexto 9"/>
          <p:cNvSpPr txBox="1"/>
          <p:nvPr/>
        </p:nvSpPr>
        <p:spPr>
          <a:xfrm>
            <a:off x="461394" y="385893"/>
            <a:ext cx="3379643" cy="369332"/>
          </a:xfrm>
          <a:prstGeom prst="rect">
            <a:avLst/>
          </a:prstGeom>
          <a:noFill/>
        </p:spPr>
        <p:txBody>
          <a:bodyPr wrap="none" rtlCol="0">
            <a:spAutoFit/>
          </a:bodyPr>
          <a:lstStyle/>
          <a:p>
            <a:r>
              <a:rPr lang="es-ES" dirty="0"/>
              <a:t>https://www.luis.ai/applicationlist</a:t>
            </a:r>
          </a:p>
        </p:txBody>
      </p:sp>
      <p:sp>
        <p:nvSpPr>
          <p:cNvPr id="11" name="Rectángulo 10"/>
          <p:cNvSpPr/>
          <p:nvPr/>
        </p:nvSpPr>
        <p:spPr>
          <a:xfrm>
            <a:off x="638122" y="2899246"/>
            <a:ext cx="2121856" cy="6744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59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1208014" y="629847"/>
            <a:ext cx="6102380" cy="4426143"/>
          </a:xfrm>
          <a:prstGeom prst="rect">
            <a:avLst/>
          </a:prstGeom>
        </p:spPr>
      </p:pic>
      <p:pic>
        <p:nvPicPr>
          <p:cNvPr id="9" name="Imagen 8"/>
          <p:cNvPicPr>
            <a:picLocks noChangeAspect="1"/>
          </p:cNvPicPr>
          <p:nvPr/>
        </p:nvPicPr>
        <p:blipFill>
          <a:blip r:embed="rId3"/>
          <a:stretch>
            <a:fillRect/>
          </a:stretch>
        </p:blipFill>
        <p:spPr>
          <a:xfrm>
            <a:off x="1015067" y="973525"/>
            <a:ext cx="7360727" cy="5338840"/>
          </a:xfrm>
          <a:prstGeom prst="rect">
            <a:avLst/>
          </a:prstGeom>
        </p:spPr>
      </p:pic>
    </p:spTree>
    <p:extLst>
      <p:ext uri="{BB962C8B-B14F-4D97-AF65-F5344CB8AC3E}">
        <p14:creationId xmlns:p14="http://schemas.microsoft.com/office/powerpoint/2010/main" val="809112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676812" y="352337"/>
            <a:ext cx="7766094" cy="5632858"/>
          </a:xfrm>
          <a:prstGeom prst="rect">
            <a:avLst/>
          </a:prstGeom>
        </p:spPr>
      </p:pic>
      <p:sp>
        <p:nvSpPr>
          <p:cNvPr id="9" name="Rectángulo 8"/>
          <p:cNvSpPr/>
          <p:nvPr/>
        </p:nvSpPr>
        <p:spPr>
          <a:xfrm>
            <a:off x="403230" y="2098200"/>
            <a:ext cx="2121856" cy="6744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2455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403230" y="894576"/>
            <a:ext cx="7272269" cy="4734886"/>
          </a:xfrm>
          <a:prstGeom prst="rect">
            <a:avLst/>
          </a:prstGeom>
        </p:spPr>
      </p:pic>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9" name="Rectángulo 8"/>
          <p:cNvSpPr/>
          <p:nvPr/>
        </p:nvSpPr>
        <p:spPr>
          <a:xfrm>
            <a:off x="403230" y="1888650"/>
            <a:ext cx="3388594" cy="10560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6480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10" name="Imagen 9"/>
          <p:cNvPicPr>
            <a:picLocks noChangeAspect="1"/>
          </p:cNvPicPr>
          <p:nvPr/>
        </p:nvPicPr>
        <p:blipFill>
          <a:blip r:embed="rId2"/>
          <a:stretch>
            <a:fillRect/>
          </a:stretch>
        </p:blipFill>
        <p:spPr>
          <a:xfrm>
            <a:off x="124063" y="228612"/>
            <a:ext cx="9317964" cy="6066813"/>
          </a:xfrm>
          <a:prstGeom prst="rect">
            <a:avLst/>
          </a:prstGeom>
        </p:spPr>
      </p:pic>
    </p:spTree>
    <p:extLst>
      <p:ext uri="{BB962C8B-B14F-4D97-AF65-F5344CB8AC3E}">
        <p14:creationId xmlns:p14="http://schemas.microsoft.com/office/powerpoint/2010/main" val="4168169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9" name="Imagen 8"/>
          <p:cNvPicPr>
            <a:picLocks noChangeAspect="1"/>
          </p:cNvPicPr>
          <p:nvPr/>
        </p:nvPicPr>
        <p:blipFill>
          <a:blip r:embed="rId2"/>
          <a:stretch>
            <a:fillRect/>
          </a:stretch>
        </p:blipFill>
        <p:spPr>
          <a:xfrm>
            <a:off x="702207" y="1206092"/>
            <a:ext cx="7754702" cy="5048992"/>
          </a:xfrm>
          <a:prstGeom prst="rect">
            <a:avLst/>
          </a:prstGeom>
        </p:spPr>
      </p:pic>
    </p:spTree>
    <p:extLst>
      <p:ext uri="{BB962C8B-B14F-4D97-AF65-F5344CB8AC3E}">
        <p14:creationId xmlns:p14="http://schemas.microsoft.com/office/powerpoint/2010/main" val="919557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617230" y="691074"/>
            <a:ext cx="7897383" cy="5141890"/>
          </a:xfrm>
          <a:prstGeom prst="rect">
            <a:avLst/>
          </a:prstGeom>
        </p:spPr>
      </p:pic>
    </p:spTree>
    <p:extLst>
      <p:ext uri="{BB962C8B-B14F-4D97-AF65-F5344CB8AC3E}">
        <p14:creationId xmlns:p14="http://schemas.microsoft.com/office/powerpoint/2010/main" val="4217430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9" name="Imagen 8"/>
          <p:cNvPicPr>
            <a:picLocks noChangeAspect="1"/>
          </p:cNvPicPr>
          <p:nvPr/>
        </p:nvPicPr>
        <p:blipFill>
          <a:blip r:embed="rId2"/>
          <a:stretch>
            <a:fillRect/>
          </a:stretch>
        </p:blipFill>
        <p:spPr>
          <a:xfrm>
            <a:off x="978198" y="722579"/>
            <a:ext cx="6955850" cy="4528869"/>
          </a:xfrm>
          <a:prstGeom prst="rect">
            <a:avLst/>
          </a:prstGeom>
        </p:spPr>
      </p:pic>
    </p:spTree>
    <p:extLst>
      <p:ext uri="{BB962C8B-B14F-4D97-AF65-F5344CB8AC3E}">
        <p14:creationId xmlns:p14="http://schemas.microsoft.com/office/powerpoint/2010/main" val="1406679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8" name="Imagen 7"/>
          <p:cNvPicPr>
            <a:picLocks noChangeAspect="1"/>
          </p:cNvPicPr>
          <p:nvPr/>
        </p:nvPicPr>
        <p:blipFill>
          <a:blip r:embed="rId2"/>
          <a:stretch>
            <a:fillRect/>
          </a:stretch>
        </p:blipFill>
        <p:spPr>
          <a:xfrm>
            <a:off x="1048120" y="1372394"/>
            <a:ext cx="5956474" cy="3878188"/>
          </a:xfrm>
          <a:prstGeom prst="rect">
            <a:avLst/>
          </a:prstGeom>
        </p:spPr>
      </p:pic>
    </p:spTree>
    <p:extLst>
      <p:ext uri="{BB962C8B-B14F-4D97-AF65-F5344CB8AC3E}">
        <p14:creationId xmlns:p14="http://schemas.microsoft.com/office/powerpoint/2010/main" val="300658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A9090"/>
        </a:solidFill>
        <a:effectLst/>
      </p:bgPr>
    </p:bg>
    <p:spTree>
      <p:nvGrpSpPr>
        <p:cNvPr id="1" name=""/>
        <p:cNvGrpSpPr/>
        <p:nvPr/>
      </p:nvGrpSpPr>
      <p:grpSpPr>
        <a:xfrm>
          <a:off x="0" y="0"/>
          <a:ext cx="0" cy="0"/>
          <a:chOff x="0" y="0"/>
          <a:chExt cx="0" cy="0"/>
        </a:xfrm>
      </p:grpSpPr>
      <p:pic>
        <p:nvPicPr>
          <p:cNvPr id="23" name="Imagen 22"/>
          <p:cNvPicPr>
            <a:picLocks noChangeAspect="1"/>
          </p:cNvPicPr>
          <p:nvPr/>
        </p:nvPicPr>
        <p:blipFill>
          <a:blip r:embed="rId2"/>
          <a:stretch>
            <a:fillRect/>
          </a:stretch>
        </p:blipFill>
        <p:spPr>
          <a:xfrm>
            <a:off x="0" y="0"/>
            <a:ext cx="9144000" cy="3730587"/>
          </a:xfrm>
          <a:prstGeom prst="rect">
            <a:avLst/>
          </a:prstGeom>
        </p:spPr>
      </p:pic>
      <p:pic>
        <p:nvPicPr>
          <p:cNvPr id="4" name="Imagen 3"/>
          <p:cNvPicPr>
            <a:picLocks noChangeAspect="1"/>
          </p:cNvPicPr>
          <p:nvPr/>
        </p:nvPicPr>
        <p:blipFill>
          <a:blip r:embed="rId2"/>
          <a:stretch>
            <a:fillRect/>
          </a:stretch>
        </p:blipFill>
        <p:spPr>
          <a:xfrm>
            <a:off x="0" y="3584447"/>
            <a:ext cx="9144000" cy="3273553"/>
          </a:xfrm>
          <a:prstGeom prst="rect">
            <a:avLst/>
          </a:prstGeom>
        </p:spPr>
      </p:pic>
      <p:pic>
        <p:nvPicPr>
          <p:cNvPr id="17" name="Imagen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 y="373095"/>
            <a:ext cx="3919638" cy="3919638"/>
          </a:xfrm>
          <a:prstGeom prst="rect">
            <a:avLst/>
          </a:prstGeom>
        </p:spPr>
      </p:pic>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363" y="373096"/>
            <a:ext cx="3919637" cy="3919637"/>
          </a:xfrm>
          <a:prstGeom prst="rect">
            <a:avLst/>
          </a:prstGeom>
        </p:spPr>
      </p:pic>
      <p:sp>
        <p:nvSpPr>
          <p:cNvPr id="5" name="CuadroTexto 4"/>
          <p:cNvSpPr txBox="1"/>
          <p:nvPr/>
        </p:nvSpPr>
        <p:spPr>
          <a:xfrm>
            <a:off x="433631" y="4292733"/>
            <a:ext cx="4138369" cy="646331"/>
          </a:xfrm>
          <a:prstGeom prst="rect">
            <a:avLst/>
          </a:prstGeom>
          <a:noFill/>
        </p:spPr>
        <p:txBody>
          <a:bodyPr wrap="square" rtlCol="0">
            <a:spAutoFit/>
          </a:bodyPr>
          <a:lstStyle/>
          <a:p>
            <a:r>
              <a:rPr lang="es-ES" sz="36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TONI RECIO</a:t>
            </a:r>
            <a:endPar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sp>
        <p:nvSpPr>
          <p:cNvPr id="6" name="CuadroTexto 5"/>
          <p:cNvSpPr txBox="1"/>
          <p:nvPr/>
        </p:nvSpPr>
        <p:spPr>
          <a:xfrm>
            <a:off x="4805363" y="4292733"/>
            <a:ext cx="4876600" cy="646331"/>
          </a:xfrm>
          <a:prstGeom prst="rect">
            <a:avLst/>
          </a:prstGeom>
          <a:noFill/>
        </p:spPr>
        <p:txBody>
          <a:bodyPr wrap="square" rtlCol="0">
            <a:spAutoFit/>
          </a:bodyPr>
          <a:lstStyle/>
          <a:p>
            <a:r>
              <a:rPr lang="es-ES" sz="36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ADRIA MANZANO</a:t>
            </a:r>
            <a:endPar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sp>
        <p:nvSpPr>
          <p:cNvPr id="2" name="CuadroTexto 1"/>
          <p:cNvSpPr txBox="1"/>
          <p:nvPr/>
        </p:nvSpPr>
        <p:spPr>
          <a:xfrm>
            <a:off x="385863" y="4818227"/>
            <a:ext cx="4000500" cy="1631216"/>
          </a:xfrm>
          <a:prstGeom prst="rect">
            <a:avLst/>
          </a:prstGeom>
          <a:noFill/>
        </p:spPr>
        <p:txBody>
          <a:bodyPr wrap="square" rtlCol="0">
            <a:spAutoFit/>
          </a:bodyPr>
          <a:lstStyle/>
          <a:p>
            <a:r>
              <a:rPr lang="es-ES" dirty="0">
                <a:solidFill>
                  <a:srgbClr val="EEDAC0"/>
                </a:solidFill>
              </a:rPr>
              <a:t>Responsable de tecnología e innovación en pasiona Consulting</a:t>
            </a:r>
          </a:p>
          <a:p>
            <a:r>
              <a:rPr lang="es-ES" dirty="0">
                <a:solidFill>
                  <a:srgbClr val="EEDAC0"/>
                </a:solidFill>
              </a:rPr>
              <a:t>Divulgador tecnológico </a:t>
            </a:r>
          </a:p>
          <a:p>
            <a:r>
              <a:rPr lang="es-ES" dirty="0">
                <a:solidFill>
                  <a:srgbClr val="EEDAC0"/>
                </a:solidFill>
              </a:rPr>
              <a:t>en la Fundación [T]</a:t>
            </a:r>
            <a:r>
              <a:rPr lang="es-ES" dirty="0" err="1">
                <a:solidFill>
                  <a:srgbClr val="EEDAC0"/>
                </a:solidFill>
              </a:rPr>
              <a:t>echdencias</a:t>
            </a:r>
            <a:endParaRPr lang="es-ES" dirty="0">
              <a:solidFill>
                <a:srgbClr val="EEDAC0"/>
              </a:solidFill>
            </a:endParaRPr>
          </a:p>
          <a:p>
            <a:r>
              <a:rPr lang="es-ES" sz="2800" dirty="0">
                <a:solidFill>
                  <a:srgbClr val="713938"/>
                </a:solidFill>
              </a:rPr>
              <a:t>@tonirecio</a:t>
            </a:r>
          </a:p>
        </p:txBody>
      </p:sp>
      <p:grpSp>
        <p:nvGrpSpPr>
          <p:cNvPr id="8" name="Grupo 7"/>
          <p:cNvGrpSpPr/>
          <p:nvPr/>
        </p:nvGrpSpPr>
        <p:grpSpPr>
          <a:xfrm>
            <a:off x="-596886" y="1428750"/>
            <a:ext cx="434961" cy="2301838"/>
            <a:chOff x="-596886" y="1428750"/>
            <a:chExt cx="434961" cy="2301838"/>
          </a:xfrm>
        </p:grpSpPr>
        <p:sp>
          <p:nvSpPr>
            <p:cNvPr id="9" name="Rectángulo 8"/>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2" name="Rectángulo 11"/>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3" name="Rectángulo 12"/>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22" name="CuadroTexto 21"/>
          <p:cNvSpPr txBox="1"/>
          <p:nvPr/>
        </p:nvSpPr>
        <p:spPr>
          <a:xfrm>
            <a:off x="4805363" y="4818227"/>
            <a:ext cx="4000500" cy="1631216"/>
          </a:xfrm>
          <a:prstGeom prst="rect">
            <a:avLst/>
          </a:prstGeom>
          <a:noFill/>
        </p:spPr>
        <p:txBody>
          <a:bodyPr wrap="square" rtlCol="0">
            <a:spAutoFit/>
          </a:bodyPr>
          <a:lstStyle/>
          <a:p>
            <a:r>
              <a:rPr lang="es-ES" dirty="0">
                <a:solidFill>
                  <a:srgbClr val="EEDAC0"/>
                </a:solidFill>
              </a:rPr>
              <a:t>Software Developer</a:t>
            </a:r>
          </a:p>
          <a:p>
            <a:r>
              <a:rPr lang="es-ES" dirty="0">
                <a:solidFill>
                  <a:srgbClr val="EEDAC0"/>
                </a:solidFill>
              </a:rPr>
              <a:t>en pasiona Consulting</a:t>
            </a:r>
          </a:p>
          <a:p>
            <a:r>
              <a:rPr lang="es-ES" dirty="0">
                <a:solidFill>
                  <a:srgbClr val="EEDAC0"/>
                </a:solidFill>
              </a:rPr>
              <a:t>Divulgador tecnológico </a:t>
            </a:r>
          </a:p>
          <a:p>
            <a:r>
              <a:rPr lang="es-ES" dirty="0">
                <a:solidFill>
                  <a:srgbClr val="EEDAC0"/>
                </a:solidFill>
              </a:rPr>
              <a:t>en la Fundación [T]</a:t>
            </a:r>
            <a:r>
              <a:rPr lang="es-ES" dirty="0" err="1">
                <a:solidFill>
                  <a:srgbClr val="EEDAC0"/>
                </a:solidFill>
              </a:rPr>
              <a:t>echdencias</a:t>
            </a:r>
            <a:endParaRPr lang="es-ES" dirty="0">
              <a:solidFill>
                <a:srgbClr val="EEDAC0"/>
              </a:solidFill>
            </a:endParaRPr>
          </a:p>
          <a:p>
            <a:r>
              <a:rPr lang="es-ES" sz="2800" dirty="0">
                <a:solidFill>
                  <a:srgbClr val="713938"/>
                </a:solidFill>
              </a:rPr>
              <a:t>@</a:t>
            </a:r>
            <a:r>
              <a:rPr lang="es-ES" sz="2800" dirty="0" err="1">
                <a:solidFill>
                  <a:srgbClr val="713938"/>
                </a:solidFill>
              </a:rPr>
              <a:t>adriamj</a:t>
            </a:r>
            <a:endParaRPr lang="es-ES" sz="2800" dirty="0">
              <a:solidFill>
                <a:srgbClr val="713938"/>
              </a:solidFill>
            </a:endParaRPr>
          </a:p>
        </p:txBody>
      </p:sp>
      <p:pic>
        <p:nvPicPr>
          <p:cNvPr id="1028" name="Picture 4" descr="Resultado de imagen de mvp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797" y="4409669"/>
            <a:ext cx="1114566" cy="449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39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9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8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900"/>
                                        <p:tgtEl>
                                          <p:spTgt spid="6"/>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9" name="Imagen 8"/>
          <p:cNvPicPr>
            <a:picLocks noChangeAspect="1"/>
          </p:cNvPicPr>
          <p:nvPr/>
        </p:nvPicPr>
        <p:blipFill>
          <a:blip r:embed="rId2"/>
          <a:stretch>
            <a:fillRect/>
          </a:stretch>
        </p:blipFill>
        <p:spPr>
          <a:xfrm>
            <a:off x="1022496" y="982625"/>
            <a:ext cx="5924550" cy="5495925"/>
          </a:xfrm>
          <a:prstGeom prst="rect">
            <a:avLst/>
          </a:prstGeom>
        </p:spPr>
      </p:pic>
      <p:sp>
        <p:nvSpPr>
          <p:cNvPr id="10" name="CuadroTexto 9"/>
          <p:cNvSpPr txBox="1"/>
          <p:nvPr/>
        </p:nvSpPr>
        <p:spPr>
          <a:xfrm>
            <a:off x="461394" y="385893"/>
            <a:ext cx="2204065" cy="369332"/>
          </a:xfrm>
          <a:prstGeom prst="rect">
            <a:avLst/>
          </a:prstGeom>
          <a:noFill/>
        </p:spPr>
        <p:txBody>
          <a:bodyPr wrap="none" rtlCol="0">
            <a:spAutoFit/>
          </a:bodyPr>
          <a:lstStyle/>
          <a:p>
            <a:r>
              <a:rPr lang="es-ES" dirty="0"/>
              <a:t>JARL9000XL &gt; LUIS.CS</a:t>
            </a:r>
          </a:p>
        </p:txBody>
      </p:sp>
    </p:spTree>
    <p:extLst>
      <p:ext uri="{BB962C8B-B14F-4D97-AF65-F5344CB8AC3E}">
        <p14:creationId xmlns:p14="http://schemas.microsoft.com/office/powerpoint/2010/main" val="786440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596886" y="1428750"/>
            <a:ext cx="434961" cy="2301838"/>
            <a:chOff x="-596886" y="1428750"/>
            <a:chExt cx="434961" cy="2301838"/>
          </a:xfrm>
        </p:grpSpPr>
        <p:sp>
          <p:nvSpPr>
            <p:cNvPr id="3" name="Rectángulo 2"/>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6" name="Rectángulo 5"/>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7" name="Rectángulo 6"/>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Tree>
    <p:extLst>
      <p:ext uri="{BB962C8B-B14F-4D97-AF65-F5344CB8AC3E}">
        <p14:creationId xmlns:p14="http://schemas.microsoft.com/office/powerpoint/2010/main" val="883152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8A9090"/>
        </a:solidFill>
        <a:effectLst/>
      </p:bgPr>
    </p:bg>
    <p:spTree>
      <p:nvGrpSpPr>
        <p:cNvPr id="1" name=""/>
        <p:cNvGrpSpPr/>
        <p:nvPr/>
      </p:nvGrpSpPr>
      <p:grpSpPr>
        <a:xfrm>
          <a:off x="0" y="0"/>
          <a:ext cx="0" cy="0"/>
          <a:chOff x="0" y="0"/>
          <a:chExt cx="0" cy="0"/>
        </a:xfrm>
      </p:grpSpPr>
      <p:pic>
        <p:nvPicPr>
          <p:cNvPr id="15" name="Imagen 14"/>
          <p:cNvPicPr>
            <a:picLocks noChangeAspect="1"/>
          </p:cNvPicPr>
          <p:nvPr/>
        </p:nvPicPr>
        <p:blipFill>
          <a:blip r:embed="rId2"/>
          <a:stretch>
            <a:fillRect/>
          </a:stretch>
        </p:blipFill>
        <p:spPr>
          <a:xfrm>
            <a:off x="0" y="-11588"/>
            <a:ext cx="9144000" cy="3800475"/>
          </a:xfrm>
          <a:prstGeom prst="rect">
            <a:avLst/>
          </a:prstGeom>
        </p:spPr>
      </p:pic>
      <p:pic>
        <p:nvPicPr>
          <p:cNvPr id="4" name="Imagen 3"/>
          <p:cNvPicPr>
            <a:picLocks noChangeAspect="1"/>
          </p:cNvPicPr>
          <p:nvPr/>
        </p:nvPicPr>
        <p:blipFill>
          <a:blip r:embed="rId2"/>
          <a:stretch>
            <a:fillRect/>
          </a:stretch>
        </p:blipFill>
        <p:spPr>
          <a:xfrm>
            <a:off x="0" y="3057524"/>
            <a:ext cx="9144000" cy="3800475"/>
          </a:xfrm>
          <a:prstGeom prst="rect">
            <a:avLst/>
          </a:prstGeom>
        </p:spPr>
      </p:pic>
      <p:sp>
        <p:nvSpPr>
          <p:cNvPr id="5" name="CuadroTexto 4"/>
          <p:cNvSpPr txBox="1"/>
          <p:nvPr/>
        </p:nvSpPr>
        <p:spPr>
          <a:xfrm>
            <a:off x="528881" y="4759288"/>
            <a:ext cx="4138369" cy="646331"/>
          </a:xfrm>
          <a:prstGeom prst="rect">
            <a:avLst/>
          </a:prstGeom>
          <a:noFill/>
        </p:spPr>
        <p:txBody>
          <a:bodyPr wrap="square" rtlCol="0">
            <a:spAutoFit/>
          </a:bodyPr>
          <a:lstStyle/>
          <a:p>
            <a:r>
              <a:rPr lang="es-ES" sz="36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TONI RECIO</a:t>
            </a:r>
            <a:endPar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sp>
        <p:nvSpPr>
          <p:cNvPr id="6" name="CuadroTexto 5"/>
          <p:cNvSpPr txBox="1"/>
          <p:nvPr/>
        </p:nvSpPr>
        <p:spPr>
          <a:xfrm>
            <a:off x="4900613" y="4759288"/>
            <a:ext cx="4876600" cy="646331"/>
          </a:xfrm>
          <a:prstGeom prst="rect">
            <a:avLst/>
          </a:prstGeom>
          <a:noFill/>
        </p:spPr>
        <p:txBody>
          <a:bodyPr wrap="square" rtlCol="0">
            <a:spAutoFit/>
          </a:bodyPr>
          <a:lstStyle/>
          <a:p>
            <a:r>
              <a:rPr lang="es-ES" sz="36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ADRIA MANZANO</a:t>
            </a:r>
            <a:endPar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sp>
        <p:nvSpPr>
          <p:cNvPr id="2" name="CuadroTexto 1"/>
          <p:cNvSpPr txBox="1"/>
          <p:nvPr/>
        </p:nvSpPr>
        <p:spPr>
          <a:xfrm>
            <a:off x="481113" y="5284782"/>
            <a:ext cx="4000500" cy="1261884"/>
          </a:xfrm>
          <a:prstGeom prst="rect">
            <a:avLst/>
          </a:prstGeom>
          <a:noFill/>
        </p:spPr>
        <p:txBody>
          <a:bodyPr wrap="square" rtlCol="0">
            <a:spAutoFit/>
          </a:bodyPr>
          <a:lstStyle/>
          <a:p>
            <a:r>
              <a:rPr lang="es-ES" sz="2400" dirty="0">
                <a:solidFill>
                  <a:srgbClr val="EEDAC0"/>
                </a:solidFill>
              </a:rPr>
              <a:t>trecio@pasiona.com</a:t>
            </a:r>
          </a:p>
          <a:p>
            <a:r>
              <a:rPr lang="es-ES" sz="2400" dirty="0">
                <a:solidFill>
                  <a:srgbClr val="EEDAC0"/>
                </a:solidFill>
              </a:rPr>
              <a:t>tonirecio@techdencias.net</a:t>
            </a:r>
          </a:p>
          <a:p>
            <a:r>
              <a:rPr lang="es-ES" sz="2800" dirty="0">
                <a:solidFill>
                  <a:srgbClr val="713938"/>
                </a:solidFill>
              </a:rPr>
              <a:t>@tonirecio</a:t>
            </a:r>
          </a:p>
        </p:txBody>
      </p:sp>
      <p:grpSp>
        <p:nvGrpSpPr>
          <p:cNvPr id="8" name="Grupo 7"/>
          <p:cNvGrpSpPr/>
          <p:nvPr/>
        </p:nvGrpSpPr>
        <p:grpSpPr>
          <a:xfrm>
            <a:off x="-596886" y="1428750"/>
            <a:ext cx="434961" cy="2301838"/>
            <a:chOff x="-596886" y="1428750"/>
            <a:chExt cx="434961" cy="2301838"/>
          </a:xfrm>
        </p:grpSpPr>
        <p:sp>
          <p:nvSpPr>
            <p:cNvPr id="9" name="Rectángulo 8"/>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2" name="Rectángulo 11"/>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3" name="Rectángulo 12"/>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22" name="CuadroTexto 21"/>
          <p:cNvSpPr txBox="1"/>
          <p:nvPr/>
        </p:nvSpPr>
        <p:spPr>
          <a:xfrm>
            <a:off x="4900613" y="5284782"/>
            <a:ext cx="4000500" cy="1261884"/>
          </a:xfrm>
          <a:prstGeom prst="rect">
            <a:avLst/>
          </a:prstGeom>
          <a:noFill/>
        </p:spPr>
        <p:txBody>
          <a:bodyPr wrap="square" rtlCol="0">
            <a:spAutoFit/>
          </a:bodyPr>
          <a:lstStyle/>
          <a:p>
            <a:r>
              <a:rPr lang="es-ES" sz="2400" dirty="0">
                <a:solidFill>
                  <a:srgbClr val="EEDAC0"/>
                </a:solidFill>
              </a:rPr>
              <a:t>amanzano@pasiona.com</a:t>
            </a:r>
          </a:p>
          <a:p>
            <a:r>
              <a:rPr lang="es-ES" sz="2400" dirty="0">
                <a:solidFill>
                  <a:srgbClr val="EEDAC0"/>
                </a:solidFill>
              </a:rPr>
              <a:t>adriamj@techdencias.net</a:t>
            </a:r>
          </a:p>
          <a:p>
            <a:r>
              <a:rPr lang="es-ES" sz="2800" dirty="0">
                <a:solidFill>
                  <a:srgbClr val="713938"/>
                </a:solidFill>
              </a:rPr>
              <a:t>@</a:t>
            </a:r>
            <a:r>
              <a:rPr lang="es-ES" sz="2800" dirty="0" err="1">
                <a:solidFill>
                  <a:srgbClr val="713938"/>
                </a:solidFill>
              </a:rPr>
              <a:t>adriamj</a:t>
            </a:r>
            <a:endParaRPr lang="es-ES" sz="2800" dirty="0">
              <a:solidFill>
                <a:srgbClr val="713938"/>
              </a:solidFill>
            </a:endParaRPr>
          </a:p>
        </p:txBody>
      </p:sp>
      <p:pic>
        <p:nvPicPr>
          <p:cNvPr id="3" name="Imagen 2"/>
          <p:cNvPicPr>
            <a:picLocks noChangeAspect="1"/>
          </p:cNvPicPr>
          <p:nvPr/>
        </p:nvPicPr>
        <p:blipFill>
          <a:blip r:embed="rId3"/>
          <a:stretch>
            <a:fillRect/>
          </a:stretch>
        </p:blipFill>
        <p:spPr>
          <a:xfrm>
            <a:off x="5420081" y="2298225"/>
            <a:ext cx="2247188" cy="2401234"/>
          </a:xfrm>
          <a:prstGeom prst="rect">
            <a:avLst/>
          </a:prstGeom>
        </p:spPr>
      </p:pic>
      <p:pic>
        <p:nvPicPr>
          <p:cNvPr id="7" name="Imagen 6"/>
          <p:cNvPicPr>
            <a:picLocks noChangeAspect="1"/>
          </p:cNvPicPr>
          <p:nvPr/>
        </p:nvPicPr>
        <p:blipFill>
          <a:blip r:embed="rId4"/>
          <a:stretch>
            <a:fillRect/>
          </a:stretch>
        </p:blipFill>
        <p:spPr>
          <a:xfrm>
            <a:off x="1001343" y="998298"/>
            <a:ext cx="1807313" cy="1549800"/>
          </a:xfrm>
          <a:prstGeom prst="rect">
            <a:avLst/>
          </a:prstGeom>
        </p:spPr>
      </p:pic>
    </p:spTree>
    <p:extLst>
      <p:ext uri="{BB962C8B-B14F-4D97-AF65-F5344CB8AC3E}">
        <p14:creationId xmlns:p14="http://schemas.microsoft.com/office/powerpoint/2010/main" val="192994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p:txBody>
          <a:bodyPr/>
          <a:lstStyle/>
          <a:p>
            <a:r>
              <a:rPr lang="es-ES" dirty="0"/>
              <a:t>http://aka.ms/MTS55 </a:t>
            </a:r>
          </a:p>
        </p:txBody>
      </p:sp>
      <p:sp>
        <p:nvSpPr>
          <p:cNvPr id="4" name="Picture Placeholder 3"/>
          <p:cNvSpPr>
            <a:spLocks noGrp="1"/>
          </p:cNvSpPr>
          <p:nvPr>
            <p:ph type="pic" sz="quarter" idx="14"/>
          </p:nvPr>
        </p:nvSpPr>
        <p:spPr>
          <a:xfrm>
            <a:off x="5915885" y="1766616"/>
            <a:ext cx="2590898" cy="2591338"/>
          </a:xfrm>
        </p:spPr>
      </p:sp>
      <p:pic>
        <p:nvPicPr>
          <p:cNvPr id="1028" name="Picture 4" descr="https://c8kmcg-sn3302.files.1drv.com/y3m-nnayaZDZ_w5-6GBoid-LhFo6SFM4TpJb16ZgS8qkcFzQgm-BCJU0qQfIKC1b90hvglfrB-VCeoXBm56WmvCTR1MAKHylSX4KOqhnfRmfaxChtvX23p6eo7FZYFR0_Jd6cWzuZkZ8F2wKhHFr_ZiL4AN9wsAT5L_URGESXHeBaKnQjaUx0xVkefXV0C1mRrS/55.png?psi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209" y="1620926"/>
            <a:ext cx="2762250" cy="27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16171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843013"/>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21618" y="513550"/>
            <a:ext cx="1157063" cy="2554300"/>
          </a:xfrm>
          <a:prstGeom prst="rect">
            <a:avLst/>
          </a:prstGeom>
        </p:spPr>
      </p:pic>
      <p:pic>
        <p:nvPicPr>
          <p:cNvPr id="5" name="Imagen 4"/>
          <p:cNvPicPr>
            <a:picLocks noChangeAspect="1"/>
          </p:cNvPicPr>
          <p:nvPr/>
        </p:nvPicPr>
        <p:blipFill>
          <a:blip r:embed="rId3"/>
          <a:stretch>
            <a:fillRect/>
          </a:stretch>
        </p:blipFill>
        <p:spPr>
          <a:xfrm>
            <a:off x="2391543" y="719775"/>
            <a:ext cx="2036813" cy="1894200"/>
          </a:xfrm>
          <a:prstGeom prst="rect">
            <a:avLst/>
          </a:prstGeom>
        </p:spPr>
      </p:pic>
      <p:pic>
        <p:nvPicPr>
          <p:cNvPr id="6" name="Imagen 5"/>
          <p:cNvPicPr>
            <a:picLocks noChangeAspect="1"/>
          </p:cNvPicPr>
          <p:nvPr/>
        </p:nvPicPr>
        <p:blipFill>
          <a:blip r:embed="rId4"/>
          <a:stretch>
            <a:fillRect/>
          </a:stretch>
        </p:blipFill>
        <p:spPr>
          <a:xfrm>
            <a:off x="5277431" y="795475"/>
            <a:ext cx="2132438" cy="2123800"/>
          </a:xfrm>
          <a:prstGeom prst="rect">
            <a:avLst/>
          </a:prstGeom>
        </p:spPr>
      </p:pic>
      <p:pic>
        <p:nvPicPr>
          <p:cNvPr id="7" name="Imagen 6"/>
          <p:cNvPicPr>
            <a:picLocks noChangeAspect="1"/>
          </p:cNvPicPr>
          <p:nvPr/>
        </p:nvPicPr>
        <p:blipFill>
          <a:blip r:embed="rId5"/>
          <a:stretch>
            <a:fillRect/>
          </a:stretch>
        </p:blipFill>
        <p:spPr>
          <a:xfrm>
            <a:off x="852000" y="3239200"/>
            <a:ext cx="2677500" cy="1865500"/>
          </a:xfrm>
          <a:prstGeom prst="rect">
            <a:avLst/>
          </a:prstGeom>
        </p:spPr>
      </p:pic>
      <p:pic>
        <p:nvPicPr>
          <p:cNvPr id="8" name="Imagen 7"/>
          <p:cNvPicPr>
            <a:picLocks noChangeAspect="1"/>
          </p:cNvPicPr>
          <p:nvPr/>
        </p:nvPicPr>
        <p:blipFill>
          <a:blip r:embed="rId6"/>
          <a:stretch>
            <a:fillRect/>
          </a:stretch>
        </p:blipFill>
        <p:spPr>
          <a:xfrm>
            <a:off x="5907093" y="3363566"/>
            <a:ext cx="1616063" cy="1616767"/>
          </a:xfrm>
          <a:prstGeom prst="rect">
            <a:avLst/>
          </a:prstGeom>
        </p:spPr>
      </p:pic>
      <p:pic>
        <p:nvPicPr>
          <p:cNvPr id="9" name="Imagen 8"/>
          <p:cNvPicPr>
            <a:picLocks noChangeAspect="1"/>
          </p:cNvPicPr>
          <p:nvPr/>
        </p:nvPicPr>
        <p:blipFill>
          <a:blip r:embed="rId7"/>
          <a:stretch>
            <a:fillRect/>
          </a:stretch>
        </p:blipFill>
        <p:spPr>
          <a:xfrm>
            <a:off x="3811743" y="4773433"/>
            <a:ext cx="1539563" cy="1540234"/>
          </a:xfrm>
          <a:prstGeom prst="rect">
            <a:avLst/>
          </a:prstGeom>
        </p:spPr>
      </p:pic>
    </p:spTree>
    <p:extLst>
      <p:ext uri="{BB962C8B-B14F-4D97-AF65-F5344CB8AC3E}">
        <p14:creationId xmlns:p14="http://schemas.microsoft.com/office/powerpoint/2010/main" val="248529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Elipse 30"/>
          <p:cNvSpPr/>
          <p:nvPr/>
        </p:nvSpPr>
        <p:spPr>
          <a:xfrm>
            <a:off x="2598195" y="1704398"/>
            <a:ext cx="4052379" cy="4052379"/>
          </a:xfrm>
          <a:prstGeom prst="ellipse">
            <a:avLst/>
          </a:prstGeom>
          <a:noFill/>
          <a:ln w="311150">
            <a:solidFill>
              <a:srgbClr val="EEDA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p:cNvPicPr>
            <a:picLocks noChangeAspect="1"/>
          </p:cNvPicPr>
          <p:nvPr/>
        </p:nvPicPr>
        <p:blipFill>
          <a:blip r:embed="rId2"/>
          <a:stretch>
            <a:fillRect/>
          </a:stretch>
        </p:blipFill>
        <p:spPr>
          <a:xfrm flipH="1">
            <a:off x="576753" y="434621"/>
            <a:ext cx="1156458" cy="1556196"/>
          </a:xfrm>
          <a:prstGeom prst="rect">
            <a:avLst/>
          </a:prstGeom>
        </p:spPr>
      </p:pic>
      <p:grpSp>
        <p:nvGrpSpPr>
          <p:cNvPr id="26" name="Grupo 25"/>
          <p:cNvGrpSpPr/>
          <p:nvPr/>
        </p:nvGrpSpPr>
        <p:grpSpPr>
          <a:xfrm>
            <a:off x="3910310" y="994989"/>
            <a:ext cx="1458040" cy="1418817"/>
            <a:chOff x="3629025" y="933787"/>
            <a:chExt cx="2011198" cy="1957094"/>
          </a:xfrm>
        </p:grpSpPr>
        <p:sp>
          <p:nvSpPr>
            <p:cNvPr id="19" name="Elipse 18"/>
            <p:cNvSpPr/>
            <p:nvPr/>
          </p:nvSpPr>
          <p:spPr>
            <a:xfrm>
              <a:off x="3629025" y="933787"/>
              <a:ext cx="2011198" cy="1957094"/>
            </a:xfrm>
            <a:prstGeom prst="ellipse">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2" name="Picture 4" descr="Resultado de imagen de illustration windows microsof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20313" y1="22852" x2="28516" y2="33594"/>
                          <a14:foregroundMark x1="23633" y1="63477" x2="45117" y2="73438"/>
                          <a14:foregroundMark x1="63281" y1="63477" x2="73242" y2="72656"/>
                        </a14:backgroundRemoval>
                      </a14:imgEffect>
                    </a14:imgLayer>
                  </a14:imgProps>
                </a:ext>
                <a:ext uri="{28A0092B-C50C-407E-A947-70E740481C1C}">
                  <a14:useLocalDpi xmlns:a14="http://schemas.microsoft.com/office/drawing/2010/main" val="0"/>
                </a:ext>
              </a:extLst>
            </a:blip>
            <a:srcRect/>
            <a:stretch>
              <a:fillRect/>
            </a:stretch>
          </p:blipFill>
          <p:spPr bwMode="auto">
            <a:xfrm>
              <a:off x="4231253" y="1302212"/>
              <a:ext cx="1149667" cy="11496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raspberry pi illustration windows"/>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8305" l="9746" r="89831"/>
                      </a14:imgEffect>
                    </a14:imgLayer>
                  </a14:imgProps>
                </a:ext>
                <a:ext uri="{28A0092B-C50C-407E-A947-70E740481C1C}">
                  <a14:useLocalDpi xmlns:a14="http://schemas.microsoft.com/office/drawing/2010/main" val="0"/>
                </a:ext>
              </a:extLst>
            </a:blip>
            <a:srcRect/>
            <a:stretch>
              <a:fillRect/>
            </a:stretch>
          </p:blipFill>
          <p:spPr bwMode="auto">
            <a:xfrm>
              <a:off x="3875225" y="1649684"/>
              <a:ext cx="930861" cy="930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upo 26"/>
          <p:cNvGrpSpPr/>
          <p:nvPr/>
        </p:nvGrpSpPr>
        <p:grpSpPr>
          <a:xfrm>
            <a:off x="5951445" y="2311678"/>
            <a:ext cx="1458040" cy="1418817"/>
            <a:chOff x="5795764" y="2332941"/>
            <a:chExt cx="2011198" cy="1957094"/>
          </a:xfrm>
        </p:grpSpPr>
        <p:sp>
          <p:nvSpPr>
            <p:cNvPr id="22" name="Elipse 21"/>
            <p:cNvSpPr/>
            <p:nvPr/>
          </p:nvSpPr>
          <p:spPr>
            <a:xfrm>
              <a:off x="5795764" y="2332941"/>
              <a:ext cx="2011198" cy="1957094"/>
            </a:xfrm>
            <a:prstGeom prst="ellipse">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p:cNvPicPr>
              <a:picLocks noChangeAspect="1"/>
            </p:cNvPicPr>
            <p:nvPr/>
          </p:nvPicPr>
          <p:blipFill>
            <a:blip r:embed="rId7"/>
            <a:stretch>
              <a:fillRect/>
            </a:stretch>
          </p:blipFill>
          <p:spPr>
            <a:xfrm>
              <a:off x="6412087" y="2613332"/>
              <a:ext cx="780469" cy="1396312"/>
            </a:xfrm>
            <a:prstGeom prst="rect">
              <a:avLst/>
            </a:prstGeom>
          </p:spPr>
        </p:pic>
      </p:grpSp>
      <p:grpSp>
        <p:nvGrpSpPr>
          <p:cNvPr id="30" name="Grupo 29"/>
          <p:cNvGrpSpPr/>
          <p:nvPr/>
        </p:nvGrpSpPr>
        <p:grpSpPr>
          <a:xfrm>
            <a:off x="5459080" y="4337775"/>
            <a:ext cx="1458040" cy="1418817"/>
            <a:chOff x="4510799" y="4444262"/>
            <a:chExt cx="2011198" cy="1957094"/>
          </a:xfrm>
        </p:grpSpPr>
        <p:sp>
          <p:nvSpPr>
            <p:cNvPr id="23" name="Elipse 22"/>
            <p:cNvSpPr/>
            <p:nvPr/>
          </p:nvSpPr>
          <p:spPr>
            <a:xfrm>
              <a:off x="4510799" y="4444262"/>
              <a:ext cx="2011198" cy="1957094"/>
            </a:xfrm>
            <a:prstGeom prst="ellipse">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p:cNvPicPr>
              <a:picLocks noChangeAspect="1"/>
            </p:cNvPicPr>
            <p:nvPr/>
          </p:nvPicPr>
          <p:blipFill>
            <a:blip r:embed="rId8"/>
            <a:stretch>
              <a:fillRect/>
            </a:stretch>
          </p:blipFill>
          <p:spPr>
            <a:xfrm>
              <a:off x="4850146" y="4779733"/>
              <a:ext cx="1332503" cy="1286151"/>
            </a:xfrm>
            <a:prstGeom prst="rect">
              <a:avLst/>
            </a:prstGeom>
          </p:spPr>
        </p:pic>
      </p:grpSp>
      <p:grpSp>
        <p:nvGrpSpPr>
          <p:cNvPr id="8" name="Grupo 7"/>
          <p:cNvGrpSpPr/>
          <p:nvPr/>
        </p:nvGrpSpPr>
        <p:grpSpPr>
          <a:xfrm>
            <a:off x="-596886" y="1428750"/>
            <a:ext cx="434961" cy="2301838"/>
            <a:chOff x="-596886" y="1428750"/>
            <a:chExt cx="434961" cy="2301838"/>
          </a:xfrm>
        </p:grpSpPr>
        <p:sp>
          <p:nvSpPr>
            <p:cNvPr id="9" name="Rectángulo 8"/>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2" name="Rectángulo 11"/>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3" name="Rectángulo 12"/>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grpSp>
        <p:nvGrpSpPr>
          <p:cNvPr id="29" name="Grupo 28"/>
          <p:cNvGrpSpPr/>
          <p:nvPr/>
        </p:nvGrpSpPr>
        <p:grpSpPr>
          <a:xfrm>
            <a:off x="2524618" y="4368223"/>
            <a:ext cx="1458040" cy="1418817"/>
            <a:chOff x="2220055" y="4444262"/>
            <a:chExt cx="2011198" cy="1957094"/>
          </a:xfrm>
        </p:grpSpPr>
        <p:sp>
          <p:nvSpPr>
            <p:cNvPr id="24" name="Elipse 23"/>
            <p:cNvSpPr/>
            <p:nvPr/>
          </p:nvSpPr>
          <p:spPr>
            <a:xfrm>
              <a:off x="2220055" y="4444262"/>
              <a:ext cx="2011198" cy="1957094"/>
            </a:xfrm>
            <a:prstGeom prst="ellipse">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9">
              <a:duotone>
                <a:prstClr val="black"/>
                <a:schemeClr val="tx2">
                  <a:tint val="45000"/>
                  <a:satMod val="400000"/>
                </a:schemeClr>
              </a:duotone>
            </a:blip>
            <a:stretch>
              <a:fillRect/>
            </a:stretch>
          </p:blipFill>
          <p:spPr>
            <a:xfrm>
              <a:off x="2482610" y="4898796"/>
              <a:ext cx="1486087" cy="1048026"/>
            </a:xfrm>
            <a:prstGeom prst="rect">
              <a:avLst/>
            </a:prstGeom>
          </p:spPr>
        </p:pic>
      </p:grpSp>
      <p:grpSp>
        <p:nvGrpSpPr>
          <p:cNvPr id="28" name="Grupo 27"/>
          <p:cNvGrpSpPr/>
          <p:nvPr/>
        </p:nvGrpSpPr>
        <p:grpSpPr>
          <a:xfrm>
            <a:off x="2037229" y="2260137"/>
            <a:ext cx="1458040" cy="1418817"/>
            <a:chOff x="1390408" y="2283472"/>
            <a:chExt cx="2011198" cy="1957094"/>
          </a:xfrm>
        </p:grpSpPr>
        <p:sp>
          <p:nvSpPr>
            <p:cNvPr id="25" name="Elipse 24"/>
            <p:cNvSpPr/>
            <p:nvPr/>
          </p:nvSpPr>
          <p:spPr>
            <a:xfrm>
              <a:off x="1390408" y="2283472"/>
              <a:ext cx="2011198" cy="1957094"/>
            </a:xfrm>
            <a:prstGeom prst="ellipse">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Imagen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9599" y="2903272"/>
              <a:ext cx="1432815" cy="742245"/>
            </a:xfrm>
            <a:prstGeom prst="rect">
              <a:avLst/>
            </a:prstGeom>
          </p:spPr>
        </p:pic>
      </p:grpSp>
    </p:spTree>
    <p:extLst>
      <p:ext uri="{BB962C8B-B14F-4D97-AF65-F5344CB8AC3E}">
        <p14:creationId xmlns:p14="http://schemas.microsoft.com/office/powerpoint/2010/main" val="380501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childTnLst>
                          </p:cTn>
                        </p:par>
                        <p:par>
                          <p:cTn id="14" fill="hold">
                            <p:stCondLst>
                              <p:cond delay="1000"/>
                            </p:stCondLst>
                            <p:childTnLst>
                              <p:par>
                                <p:cTn id="15" presetID="52"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Scale>
                                      <p:cBhvr>
                                        <p:cTn id="1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6"/>
                                        </p:tgtEl>
                                        <p:attrNameLst>
                                          <p:attrName>ppt_x</p:attrName>
                                          <p:attrName>ppt_y</p:attrName>
                                        </p:attrNameLst>
                                      </p:cBhvr>
                                    </p:animMotion>
                                    <p:animEffect transition="in" filter="fade">
                                      <p:cBhvr>
                                        <p:cTn id="19" dur="1000"/>
                                        <p:tgtEl>
                                          <p:spTgt spid="26"/>
                                        </p:tgtEl>
                                      </p:cBhvr>
                                    </p:animEffect>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Scale>
                                      <p:cBhvr>
                                        <p:cTn id="23"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7"/>
                                        </p:tgtEl>
                                        <p:attrNameLst>
                                          <p:attrName>ppt_x</p:attrName>
                                          <p:attrName>ppt_y</p:attrName>
                                        </p:attrNameLst>
                                      </p:cBhvr>
                                    </p:animMotion>
                                    <p:animEffect transition="in" filter="fade">
                                      <p:cBhvr>
                                        <p:cTn id="25" dur="1000"/>
                                        <p:tgtEl>
                                          <p:spTgt spid="27"/>
                                        </p:tgtEl>
                                      </p:cBhvr>
                                    </p:animEffect>
                                  </p:childTnLst>
                                </p:cTn>
                              </p:par>
                            </p:childTnLst>
                          </p:cTn>
                        </p:par>
                        <p:par>
                          <p:cTn id="26" fill="hold">
                            <p:stCondLst>
                              <p:cond delay="3000"/>
                            </p:stCondLst>
                            <p:childTnLst>
                              <p:par>
                                <p:cTn id="27" presetID="52"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Scale>
                                      <p:cBhvr>
                                        <p:cTn id="29"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30"/>
                                        </p:tgtEl>
                                        <p:attrNameLst>
                                          <p:attrName>ppt_x</p:attrName>
                                          <p:attrName>ppt_y</p:attrName>
                                        </p:attrNameLst>
                                      </p:cBhvr>
                                    </p:animMotion>
                                    <p:animEffect transition="in" filter="fade">
                                      <p:cBhvr>
                                        <p:cTn id="31" dur="1000"/>
                                        <p:tgtEl>
                                          <p:spTgt spid="30"/>
                                        </p:tgtEl>
                                      </p:cBhvr>
                                    </p:animEffect>
                                  </p:childTnLst>
                                </p:cTn>
                              </p:par>
                            </p:childTnLst>
                          </p:cTn>
                        </p:par>
                        <p:par>
                          <p:cTn id="32" fill="hold">
                            <p:stCondLst>
                              <p:cond delay="4000"/>
                            </p:stCondLst>
                            <p:childTnLst>
                              <p:par>
                                <p:cTn id="33" presetID="52"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Scale>
                                      <p:cBhvr>
                                        <p:cTn id="35"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29"/>
                                        </p:tgtEl>
                                        <p:attrNameLst>
                                          <p:attrName>ppt_x</p:attrName>
                                          <p:attrName>ppt_y</p:attrName>
                                        </p:attrNameLst>
                                      </p:cBhvr>
                                    </p:animMotion>
                                    <p:animEffect transition="in" filter="fade">
                                      <p:cBhvr>
                                        <p:cTn id="37" dur="1000"/>
                                        <p:tgtEl>
                                          <p:spTgt spid="29"/>
                                        </p:tgtEl>
                                      </p:cBhvr>
                                    </p:animEffect>
                                  </p:childTnLst>
                                </p:cTn>
                              </p:par>
                            </p:childTnLst>
                          </p:cTn>
                        </p:par>
                        <p:par>
                          <p:cTn id="38" fill="hold">
                            <p:stCondLst>
                              <p:cond delay="5000"/>
                            </p:stCondLst>
                            <p:childTnLst>
                              <p:par>
                                <p:cTn id="39" presetID="52"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Scale>
                                      <p:cBhvr>
                                        <p:cTn id="41"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28"/>
                                        </p:tgtEl>
                                        <p:attrNameLst>
                                          <p:attrName>ppt_x</p:attrName>
                                          <p:attrName>ppt_y</p:attrName>
                                        </p:attrNameLst>
                                      </p:cBhvr>
                                    </p:animMotion>
                                    <p:animEffect transition="in" filter="fade">
                                      <p:cBhvr>
                                        <p:cTn id="43"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rot="463135">
            <a:off x="7310026" y="4624482"/>
            <a:ext cx="1304164" cy="1824973"/>
          </a:xfrm>
          <a:prstGeom prst="rect">
            <a:avLst/>
          </a:prstGeom>
        </p:spPr>
      </p:pic>
      <p:sp>
        <p:nvSpPr>
          <p:cNvPr id="4" name="CuadroTexto 3"/>
          <p:cNvSpPr txBox="1"/>
          <p:nvPr/>
        </p:nvSpPr>
        <p:spPr>
          <a:xfrm>
            <a:off x="518972" y="505420"/>
            <a:ext cx="2991524" cy="923330"/>
          </a:xfrm>
          <a:prstGeom prst="rect">
            <a:avLst/>
          </a:prstGeom>
          <a:noFill/>
        </p:spPr>
        <p:txBody>
          <a:bodyPr wrap="none" rtlCol="0">
            <a:spAutoFit/>
          </a:bodyPr>
          <a:lstStyle/>
          <a:p>
            <a:pPr algn="ctr"/>
            <a:r>
              <a:rPr lang="es-ES" sz="5400" dirty="0">
                <a:solidFill>
                  <a:srgbClr val="713938"/>
                </a:solidFill>
                <a:latin typeface="Theorem NBP" panose="00000400000000000000" pitchFamily="2" charset="0"/>
                <a:ea typeface="Droid Sans" panose="020B0606030804020204" pitchFamily="34" charset="0"/>
                <a:cs typeface="Droid Sans" panose="020B0606030804020204" pitchFamily="34" charset="0"/>
              </a:rPr>
              <a:t>HAL9000</a:t>
            </a:r>
          </a:p>
        </p:txBody>
      </p:sp>
      <p:grpSp>
        <p:nvGrpSpPr>
          <p:cNvPr id="5" name="Grupo 4"/>
          <p:cNvGrpSpPr/>
          <p:nvPr/>
        </p:nvGrpSpPr>
        <p:grpSpPr>
          <a:xfrm>
            <a:off x="-596886" y="1428750"/>
            <a:ext cx="434961" cy="2301838"/>
            <a:chOff x="-596886" y="1428750"/>
            <a:chExt cx="434961" cy="2301838"/>
          </a:xfrm>
        </p:grpSpPr>
        <p:sp>
          <p:nvSpPr>
            <p:cNvPr id="6" name="Rectángulo 5"/>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9" name="Rectángulo 8"/>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0" name="Rectángulo 9"/>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sp>
        <p:nvSpPr>
          <p:cNvPr id="11" name="CuadroTexto 10"/>
          <p:cNvSpPr txBox="1"/>
          <p:nvPr/>
        </p:nvSpPr>
        <p:spPr>
          <a:xfrm>
            <a:off x="4571060" y="505420"/>
            <a:ext cx="4299575" cy="923330"/>
          </a:xfrm>
          <a:prstGeom prst="rect">
            <a:avLst/>
          </a:prstGeom>
          <a:noFill/>
        </p:spPr>
        <p:txBody>
          <a:bodyPr wrap="none" rtlCol="0">
            <a:spAutoFit/>
          </a:bodyPr>
          <a:lstStyle/>
          <a:p>
            <a:pPr algn="ctr"/>
            <a:r>
              <a:rPr lang="es-ES" sz="5400" dirty="0">
                <a:solidFill>
                  <a:srgbClr val="713938"/>
                </a:solidFill>
                <a:latin typeface="Theorem NBP" panose="00000400000000000000" pitchFamily="2" charset="0"/>
                <a:ea typeface="Droid Sans" panose="020B0606030804020204" pitchFamily="34" charset="0"/>
                <a:cs typeface="Droid Sans" panose="020B0606030804020204" pitchFamily="34" charset="0"/>
              </a:rPr>
              <a:t>JARL9000 XL</a:t>
            </a:r>
          </a:p>
        </p:txBody>
      </p:sp>
    </p:spTree>
    <p:extLst>
      <p:ext uri="{BB962C8B-B14F-4D97-AF65-F5344CB8AC3E}">
        <p14:creationId xmlns:p14="http://schemas.microsoft.com/office/powerpoint/2010/main" val="60226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3684"/>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par>
                                <p:cTn id="12" presetID="41" presetClass="entr" presetSubtype="0" fill="hold" grpId="0" nodeType="withEffect">
                                  <p:stCondLst>
                                    <p:cond delay="0"/>
                                  </p:stCondLst>
                                  <p:iterate type="lt">
                                    <p:tmPct val="33684"/>
                                  </p:iterate>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1"/>
                                        </p:tgtEl>
                                        <p:attrNameLst>
                                          <p:attrName>ppt_y</p:attrName>
                                        </p:attrNameLst>
                                      </p:cBhvr>
                                      <p:tavLst>
                                        <p:tav tm="0">
                                          <p:val>
                                            <p:strVal val="#ppt_y"/>
                                          </p:val>
                                        </p:tav>
                                        <p:tav tm="100000">
                                          <p:val>
                                            <p:strVal val="#ppt_y"/>
                                          </p:val>
                                        </p:tav>
                                      </p:tavLst>
                                    </p:anim>
                                    <p:anim calcmode="lin" valueType="num">
                                      <p:cBhvr>
                                        <p:cTn id="16"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A9090"/>
        </a:solidFill>
        <a:effectLst/>
      </p:bgPr>
    </p:bg>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2949095" y="130197"/>
            <a:ext cx="15137439" cy="6781682"/>
          </a:xfrm>
          <a:prstGeom prst="rect">
            <a:avLst/>
          </a:prstGeom>
        </p:spPr>
      </p:pic>
      <p:sp>
        <p:nvSpPr>
          <p:cNvPr id="4" name="CuadroTexto 3"/>
          <p:cNvSpPr txBox="1"/>
          <p:nvPr/>
        </p:nvSpPr>
        <p:spPr>
          <a:xfrm>
            <a:off x="1730361" y="824003"/>
            <a:ext cx="6298519" cy="769441"/>
          </a:xfrm>
          <a:prstGeom prst="rect">
            <a:avLst/>
          </a:prstGeom>
          <a:noFill/>
        </p:spPr>
        <p:txBody>
          <a:bodyPr wrap="none" rtlCol="0">
            <a:spAutoFit/>
          </a:bodyPr>
          <a:lstStyle/>
          <a:p>
            <a:r>
              <a:rPr lang="es-ES" sz="4400" dirty="0">
                <a:solidFill>
                  <a:srgbClr val="FBEFDD"/>
                </a:solidFill>
                <a:latin typeface="Theorem NBP" panose="00000400000000000000" pitchFamily="2" charset="0"/>
                <a:ea typeface="Droid Sans" panose="020B0606030804020204" pitchFamily="34" charset="0"/>
                <a:cs typeface="Droid Sans" panose="020B0606030804020204" pitchFamily="34" charset="0"/>
              </a:rPr>
              <a:t>DISECCIONANDO A JARL</a:t>
            </a:r>
            <a:endParaRPr lang="es-ES" sz="5400" dirty="0">
              <a:solidFill>
                <a:srgbClr val="FBEFDD"/>
              </a:solidFill>
              <a:latin typeface="Theorem NBP" panose="00000400000000000000" pitchFamily="2" charset="0"/>
              <a:ea typeface="Droid Sans" panose="020B0606030804020204" pitchFamily="34" charset="0"/>
              <a:cs typeface="Droid Sans" panose="020B0606030804020204" pitchFamily="34" charset="0"/>
            </a:endParaRPr>
          </a:p>
        </p:txBody>
      </p:sp>
      <p:grpSp>
        <p:nvGrpSpPr>
          <p:cNvPr id="20" name="Grupo 19"/>
          <p:cNvGrpSpPr/>
          <p:nvPr/>
        </p:nvGrpSpPr>
        <p:grpSpPr>
          <a:xfrm>
            <a:off x="-596886" y="1428750"/>
            <a:ext cx="434961" cy="2301838"/>
            <a:chOff x="-596886" y="1428750"/>
            <a:chExt cx="434961" cy="2301838"/>
          </a:xfrm>
        </p:grpSpPr>
        <p:sp>
          <p:nvSpPr>
            <p:cNvPr id="15" name="Rectángulo 14"/>
            <p:cNvSpPr/>
            <p:nvPr/>
          </p:nvSpPr>
          <p:spPr>
            <a:xfrm>
              <a:off x="-590550" y="1428750"/>
              <a:ext cx="428625" cy="419100"/>
            </a:xfrm>
            <a:prstGeom prst="rect">
              <a:avLst/>
            </a:prstGeom>
            <a:solidFill>
              <a:srgbClr val="8A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p:cNvSpPr/>
            <p:nvPr/>
          </p:nvSpPr>
          <p:spPr>
            <a:xfrm>
              <a:off x="-590550" y="1888650"/>
              <a:ext cx="428625" cy="419100"/>
            </a:xfrm>
            <a:prstGeom prst="rect">
              <a:avLst/>
            </a:prstGeom>
            <a:solidFill>
              <a:srgbClr val="EED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596886" y="2358069"/>
              <a:ext cx="428625" cy="419100"/>
            </a:xfrm>
            <a:prstGeom prst="rect">
              <a:avLst/>
            </a:prstGeom>
            <a:solidFill>
              <a:srgbClr val="FBE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8" name="Rectángulo 17"/>
            <p:cNvSpPr/>
            <p:nvPr/>
          </p:nvSpPr>
          <p:spPr>
            <a:xfrm>
              <a:off x="-596886" y="2842919"/>
              <a:ext cx="428625" cy="419100"/>
            </a:xfrm>
            <a:prstGeom prst="rect">
              <a:avLst/>
            </a:prstGeom>
            <a:solidFill>
              <a:srgbClr val="71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9" name="Rectángulo 18"/>
            <p:cNvSpPr/>
            <p:nvPr/>
          </p:nvSpPr>
          <p:spPr>
            <a:xfrm>
              <a:off x="-596886" y="3311488"/>
              <a:ext cx="428625" cy="419100"/>
            </a:xfrm>
            <a:prstGeom prst="rect">
              <a:avLst/>
            </a:prstGeom>
            <a:solidFill>
              <a:srgbClr val="D9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grpSp>
      <p:pic>
        <p:nvPicPr>
          <p:cNvPr id="12" name="Imagen 11"/>
          <p:cNvPicPr>
            <a:picLocks noChangeAspect="1"/>
          </p:cNvPicPr>
          <p:nvPr/>
        </p:nvPicPr>
        <p:blipFill>
          <a:blip r:embed="rId3"/>
          <a:stretch>
            <a:fillRect/>
          </a:stretch>
        </p:blipFill>
        <p:spPr>
          <a:xfrm>
            <a:off x="6676214" y="4683418"/>
            <a:ext cx="1616063" cy="1616767"/>
          </a:xfrm>
          <a:prstGeom prst="rect">
            <a:avLst/>
          </a:prstGeom>
        </p:spPr>
      </p:pic>
      <p:pic>
        <p:nvPicPr>
          <p:cNvPr id="13" name="Imagen 12"/>
          <p:cNvPicPr>
            <a:picLocks noChangeAspect="1"/>
          </p:cNvPicPr>
          <p:nvPr/>
        </p:nvPicPr>
        <p:blipFill>
          <a:blip r:embed="rId4"/>
          <a:stretch>
            <a:fillRect/>
          </a:stretch>
        </p:blipFill>
        <p:spPr>
          <a:xfrm rot="463135">
            <a:off x="379386" y="296237"/>
            <a:ext cx="1304164" cy="1824973"/>
          </a:xfrm>
          <a:prstGeom prst="rect">
            <a:avLst/>
          </a:prstGeom>
        </p:spPr>
      </p:pic>
    </p:spTree>
    <p:extLst>
      <p:ext uri="{BB962C8B-B14F-4D97-AF65-F5344CB8AC3E}">
        <p14:creationId xmlns:p14="http://schemas.microsoft.com/office/powerpoint/2010/main" val="331401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3684"/>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5796</TotalTime>
  <Words>343</Words>
  <Application>Microsoft Office PowerPoint</Application>
  <PresentationFormat>Presentación en pantalla (4:3)</PresentationFormat>
  <Paragraphs>86</Paragraphs>
  <Slides>65</Slides>
  <Notes>1</Notes>
  <HiddenSlides>1</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65</vt:i4>
      </vt:variant>
    </vt:vector>
  </HeadingPairs>
  <TitlesOfParts>
    <vt:vector size="74" baseType="lpstr">
      <vt:lpstr>Arial</vt:lpstr>
      <vt:lpstr>Calibri</vt:lpstr>
      <vt:lpstr>Calibri Light</vt:lpstr>
      <vt:lpstr>Consolas</vt:lpstr>
      <vt:lpstr>Droid Sans</vt:lpstr>
      <vt:lpstr>Freestyle Script</vt:lpstr>
      <vt:lpstr>Segoe UI</vt:lpstr>
      <vt:lpstr>Theorem NBP</vt:lpstr>
      <vt:lpstr>Tema de Office</vt:lpstr>
      <vt:lpstr>Presentación de PowerPoint</vt:lpstr>
      <vt:lpstr>Reprogramando  HAL 9000</vt:lpstr>
      <vt:lpstr>PATROCINADORES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Toni Recio Sacristà</dc:creator>
  <cp:lastModifiedBy>Toni Recio Sacristà</cp:lastModifiedBy>
  <cp:revision>62</cp:revision>
  <dcterms:created xsi:type="dcterms:W3CDTF">2016-09-20T15:45:29Z</dcterms:created>
  <dcterms:modified xsi:type="dcterms:W3CDTF">2016-10-04T21:53:27Z</dcterms:modified>
</cp:coreProperties>
</file>